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85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BBAC1-1EEC-4613-8247-D7FBEA978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D88F9-D8F7-4B33-8437-74B27BD45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F0CA2-2387-4D37-8A20-4072C5112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5F55D3-BEC5-46C8-B1E4-9F250A043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FC0A91-658B-444A-AA29-14F615580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405E51-856E-424B-9FDC-48221A244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2D982B-1A2B-453A-820C-09D280F59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9AACFA-8CFB-435A-A642-F0E637C07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B44D82-E4B2-4680-84B6-74688B5BE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F85261-FB72-4179-95C7-6D69A4058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7AB1D-F0C3-4D2C-AA5D-505CA148B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04302224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三年级海量阅读教学设计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https://d.book118.com/075043022240011040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微软雅黑</vt:lpstr>
      <vt:lpstr>Montserrat ExtraBold</vt:lpstr>
      <vt:lpstr>Office Theme</vt:lpstr>
      <vt:lpstr>三年级海量阅读教学设计</vt:lpstr>
      <vt:lpstr>目录</vt:lpstr>
      <vt:lpstr>添加章节标题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2024-08-31T22:16:30.337</cp:lastPrinted>
  <dcterms:created xsi:type="dcterms:W3CDTF">2024-08-31T14:16:30Z</dcterms:created>
  <dcterms:modified xsi:type="dcterms:W3CDTF">2024-08-31T14:16:32Z</dcterms:modified>
</cp:coreProperties>
</file>