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6833-E5CE-4A6E-821A-ED53D36F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A7DA3-122E-41AD-8EC7-CBCC9A8F4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C2C5C-9137-4273-983D-96A33BD59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4B438-AD5E-4DEF-8AF2-EDFFB42A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CAEEA-5FBD-4247-80CA-41F9B2E9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294DD-1E8D-41E6-9C17-A94324D6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8720B-CDEA-4607-9E6A-1A2F052B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1F4AD-1FFF-4DDE-99D0-78791514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23D0B-BE9D-4427-B66B-CBBA8279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54661-496F-4BF7-B175-25CCBE88F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EB733-293F-4E38-9138-1236516E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4413131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《钢结构稳定计算》ppt课件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钢结构稳定计算概述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钢结构稳定计算的基本理论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钢结构稳定计算的常用方法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实际工程中的钢结构稳定计算案例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钢结构稳定计算的未来发展与挑战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钢结构稳定计算概述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钢结构稳定计算是指通过数学模型和计算方法，分析钢结构在各种外力作用下的稳定性问题，以确保结构的安全性和稳定性。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钢结构广泛应用于各种建筑和工程领域，其稳定性是保证结构安全和正常运行的关键因素。因此，进行钢结构稳定计算是至关重要的。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8" b="3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21" b="90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线性分析方法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适用于结构在受力过程中保持线性行为的情况，通过解析或数值方法求解平衡方程。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非线性分析方法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适用于结构在受力过程中出现非线性行为的情况，如屈曲、塑性变形等，通过有限元等方法进行模拟和分析。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极限承载力分析方法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通过分析结构达到极限承载力时的状态，评估结构的稳定性。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根据实际结构和外力作用情况，建立相应的数学模型，包括几何模型、材料模型和边界条件等。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根据分析结果，对结构进行优化设计，以提高其稳定性和安全性。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根据实际情况和相关规范，确定计算所需的参数，如材料特性、截面尺寸、外力大小和方向等。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确定计算参数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根据建立的数学模型和确定的参数，求解平衡方程，得到结构的内力和位移等响应。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求解平衡方程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根据计算结果，分析结构的稳定性，判断是否出现失稳或屈曲等情况。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分析稳定性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钢结构稳定计算的基本理论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弹性稳定理论具有普适性，适用于各种类型的结构，包括钢结构和混凝土结构等。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弹性稳定理论基于弹性力学的基本原理，通过分析结构在弹性范围内的应力、应变关系，来研究结构的稳定性。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弹性稳定理论主要关注结构在受力过程中发生的微小变形，通过求解微分方程来获得结构的稳定性条件。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弹性稳定理论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塑性稳定理论基于塑性力学的基本原理，主要考虑结构在达到屈服点后的稳定性问题。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塑性稳定理论主要关注结构在受力过程中发生的较大变形，通过分析结构的屈服条件和塑性流动规律，来研究结构的稳定性。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塑性稳定理论在某些情况下具有更准确的预测效果，尤其适用于承受较大荷载的结构。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塑性稳定理论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失稳的判别准则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失稳的判别准则是指用于判断结构是否稳定的各种准则和条件。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常见的失稳判别准则包括：极值失稳准则、能量失稳准则、分叉失稳准则等。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这些准则可以帮助工程师判断结构的稳定性，并采取相应的措施来提高结构的稳定性。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钢结构稳定计算的常用方法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https://d.book118.com/075044131310011040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2024-09-01T01:53:37.729</cp:lastPrinted>
  <dcterms:created xsi:type="dcterms:W3CDTF">2024-08-31T17:53:37Z</dcterms:created>
  <dcterms:modified xsi:type="dcterms:W3CDTF">2024-08-31T17:53:39Z</dcterms:modified>
</cp:coreProperties>
</file>