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70A93-B26D-4DB1-AF98-5C574818A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5BCA4-16B4-4C26-8C60-47352CF13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D165C-AEB4-4136-9D5A-97C95EE9A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99486-C357-49F6-A4DF-F7E7679E1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CAB9B2-9653-4DEC-8C88-57773ED69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F629F6-620F-4B4D-ADFA-962694E6E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EB6F47-11FB-49BD-8E58-096C8FF2B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40AB6-CE12-4306-8130-C34B6536C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F0221-2CCF-4A64-8AD8-F9630339F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2FCE8-C599-4A44-9FD1-35B651333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B351A-628D-4A79-8944-9FF1C08BA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10002124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文秘工作总结范文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职位：文秘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职责：负责协助领导处理日常事务，包括文件处理、会议组织、行程安排等。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职位与职责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根据领导要求完成其他相关工作。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接待来访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接待来访客户或合作伙伴，提供良好的接待服务。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行程安排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协助领导安排行程，包括出差、商务洽谈等，确保行程顺利。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文件处理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整理、归档、传递文件，确保文件管理有序。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会议组织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安排会议、准备会议材料、通知参会人员，确保会议顺利进行。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工作内容与任务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954" r="259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630" r="256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提高工作效率，确保工作质量，满足领导要求。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通过不断学习和实践，提升自己的职业素养和工作能力，成为领导的得力助手。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767" b="77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高效、准确处理各类行政事务，确保公司日常运营顺畅。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文秘人员负责处理各类行政事务，包括文件传递、信息收集、数据整理等，以确保公司内部沟通畅通，各项事务得到及时、准确的处理。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行政事务处理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专业组织会议，准确记录会议内容，提供优质的会议服务。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负责组织安排各类会议，包括会议筹备、通知发布、场地布置等，同时负责会议记录和纪要整理，确保会议内容得到完整、准确的记录。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会议组织与记录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系统化管理文件资料，保障公司资料安全、完整。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文秘人员负责对公司的文件资料进行分类、归档和保管，建立完善的文件管理体系，确保文件资料的安全、完整和保密。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文件资料管理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商务出差安排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精心安排商务出差，确保行程顺利、高效。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负责安排公司员工的商务出差，包括机票、酒店预订、行程安排等，确保出差人员顺利完成工作任务，提高出差效率。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https://d.book118.com/075100021242011110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2024-09-16T03:13:03.938</cp:lastPrinted>
  <dcterms:created xsi:type="dcterms:W3CDTF">2024-09-15T19:13:03Z</dcterms:created>
  <dcterms:modified xsi:type="dcterms:W3CDTF">2024-09-15T19:13:06Z</dcterms:modified>
</cp:coreProperties>
</file>