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8AF88-78F9-4774-B1F7-9ED4ED06A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3FF7C-1A88-4267-8977-47EDBD88A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A7657-2E98-4096-9FB1-B35E9DAE6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DA396-A1CD-4798-BEE6-ED96297E6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D6FBC4-D24C-419F-A68D-8D1BA2F81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83D3E2-DE43-4F63-B591-A271C0CED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54138A-0C9C-467A-AC20-568C1F92C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39914-429A-4E9E-886B-AFE2D0E19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867C0-F6D2-45FC-8789-D5918087F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97F7A-93C9-4019-8150-E313D9D05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DAFE4-0433-401C-9D55-B2401A7B5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03212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《电子商务基础》电子教案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电子商务技术基础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电子商务市场与营销策略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电子商务物流与供应链管理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电子商务法律规范与伦理道德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电子商务案例分析与实践应用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电子商务是利用计算机技术、网络技术和远程通信技术，实现电子化、数字化和网络化的整个商务过程。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全球性、直接性、高效性、低成本、个性化等。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564" r="356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21世纪至今，电子商务技术不断创新，应用领域持续扩展，成为全球经济发展的重要推动力。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20世纪60年代至90年代初，电子商务的初步概念形成，并开始在企业间应用。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90年代中期至21世纪初，互联网技术的普及推动了电子商务的快速发展。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电子商务的分类与应用领域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B2B（企业对企业）、B2C（企业对消费者）、C2C（消费者对消费者）、B2G（企业对政府）等。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网上购物、在线支付、网络营销、供应链管理、客户关系管理等。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互联网的发展历程、基本组成、主要功能和应用领域。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TCP/IP协议、HTTP协议、DNS系统、VPN技术等。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互联网协议与技术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Web浏览器、电子邮件、即时通讯、搜索引擎等。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电子商务网站的定义、分类、功能和特点。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网站规划、域名注册、服务器选择、网页设计等。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网站更新、数据备份、安全管理、性能优化等。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电子商务网站维护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电子商务网站建设与维护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00" r="157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电子商务面临的安全威胁、安全需求和安全体系。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加密技术、防火墙技术、入侵检测技术、数字证书等。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电子支付的定义、分类、流程和特点，以及主要的电子支付方式如信用卡支付、第三方支付等。同时，还需关注电子支付的安全问题和风险防范措施。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电子支付技术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电子商务安全与支付技术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电子商务市场与营销策略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电子商务市场概述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包括电子商务市场的定义、特点、分类等。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研究电子商务市场中消费者的购物行为、消费心理和决策过程。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电子商务市场现状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分析当前电子商务市场的发展状况、竞争格局和未来趋势。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电子商务市场分析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介绍网络营销的基本概念、特点和优势。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包括目标市场定位、产品策略、价格策略、渠道策略、促销策略等。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" r="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详细阐述搜索引擎优化（SEO）、搜索引擎营销（SEM）、社交媒体营销、电子邮件营销、内容营销等网络营销方法。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https://d.book118.com/075103212033011111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2024-09-16T20:33:32.867</cp:lastPrinted>
  <dcterms:created xsi:type="dcterms:W3CDTF">2024-09-16T12:33:32Z</dcterms:created>
  <dcterms:modified xsi:type="dcterms:W3CDTF">2024-09-16T12:33:34Z</dcterms:modified>
</cp:coreProperties>
</file>