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BC5F2-7190-4F29-9D2D-29E607DFB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16430-E0C4-4AB7-889E-B32C148E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EF3DF-925D-4F78-80B0-DA766822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28E4B-2CB2-407E-B375-E5BD11C0E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B640E-E209-4E92-B2B9-2A4343EC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CC601-6C78-416A-9346-5A57822B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1DA62-5214-4223-BF18-3A67038A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EE829-3E5D-410E-BD75-0B7B09CB5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9E689-CBBA-4D40-86C6-011D13492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DF2F3-F69C-4264-BAD8-313B0B4A6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C4FCD-1A7A-4DE4-8FDE-305E458D5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043343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慢性心力衰竭“新四联”药物治疗临床决策路径专家共识解读护理课件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“新四联”药物治疗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慢性心力衰竭临床决策路径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护理在慢性心力衰竭治疗中的作用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慢性心力衰竭患者的自我管理和健康教育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慢性心力衰竭（CHF）是一种复杂的临床综合征，由于心脏的结构或功能受损，导致心室充盈和（或）射血能力低下，无法满足机体组织代谢的需要。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根据心衰的部位可分为左心衰竭、右心衰竭和全心衰竭。根据心衰的严重程度可分为轻度、中度、重度和极重度。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慢性心力衰竭的常见病因包括冠心病、高血压、心脏瓣膜病、心肌病、心律失常等。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慢性心力衰竭的病理生理机制涉及神经内分泌系统的激活、心室重塑和细胞凋亡等多个方面。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慢性心力衰竭的病因和病理生理机制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慢性心力衰竭的症状包括呼吸困难、乏力、液体潴留（如水肿）、运动耐量下降等。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慢性心力衰竭的体征包括肺部啰音、心脏扩大、液体潴留的体征（如水肿）、心动过速等。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慢性心力衰竭的症状和体征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“新四联”药物治疗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“新四联”药物是指用于治疗慢性心力衰竭的四种药物，包括血管紧张素转换酶抑制剂（ACEI）、血管紧张素受体拮抗剂（ARB）、β受体拮抗剂和醛固酮受体拮抗剂。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这四种药物通过不同的作用机制，协同作用以改善慢性心力衰竭患者的症状和预后。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“新四联”药物的定义和组成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适用于慢性心力衰竭患者，特别是射血分数降低的心力衰竭患者。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对于存在血管紧张素转换酶抑制剂（ACEI）、血管紧张素受体拮抗剂（ARB）、β受体拮抗剂和醛固酮受体拮抗剂禁忌症的患者，如双侧肾动脉狭窄、血肌酐明显升高、缓慢性心律失常等，应避免使用。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“新四联”药物治疗的适应症和禁忌症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“新四联”药物治疗的给药方式与剂量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根据患者的病情和医生的建议，选择合适的给药方式，如口服或静脉注射。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根据患者的年龄、体重、肾功能等情况，制定个性化的给药方案，确保药物剂量在安全范围内。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https://d.book118.com/075104334303011043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2024-09-05T18:29:41.918</cp:lastPrinted>
  <dcterms:created xsi:type="dcterms:W3CDTF">2024-09-05T10:29:41Z</dcterms:created>
  <dcterms:modified xsi:type="dcterms:W3CDTF">2024-09-05T10:29:43Z</dcterms:modified>
</cp:coreProperties>
</file>