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67BA6-409A-491F-A252-9E8987A7A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A560F-2F66-4306-A409-0A56D99F3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6B3745-5DFE-4E3E-AC63-449ABCDBE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0392B-AA6B-4470-A193-BE174F732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223D8C-9597-4F6B-95D8-F9BFD0C2F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AB62D1-4719-44EE-8596-D5F73A2AE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D2274E-8DB8-4D23-8276-E585AF73C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457FF4-E4DF-484C-9745-FAFDD2BD9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7DF73A-23A4-4E1C-AB88-55B384AEB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226371-1D28-4C54-B326-5401B5DA5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E0F85-AEA7-4CC0-BF4C-43CE05848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1043433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ICU护理查房流程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ICU护理质量监控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查房前的准备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通过查房了解患者的病情状况，包括诊断、治疗、护理措施等。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对患者的护理质量进行评估，包括护理措施是否到位、护理效果是否满意等。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通过查房加强医护人员之间的沟通与合作，提高团队协作能力。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83" r="293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37" r="324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应包括ICU医生、护士、护理员等相关人员。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查房人员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应根据患者的病情和护理需要，选择合适的时间进行查房，通常为每日一次或多次。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查房时间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确定查房人员和时间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应准备患者的病历资料，包括诊断、治疗、护理记录等。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病历资料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应准备必要的护理用具，如血压计、体温计、氧气等。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在查房过程中，应佩戴必要的防护用品，如口罩、手套等，以确保医护人员的安全。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防护用品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准备查房用具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核对患者身份信息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在查房开始时，护理人员应核对患者身份信息，确保查房对象正确无误。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核对患者病历资料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仔细核对患者的病历资料，包括诊断、治疗、用药、护理计划等方面的信息，确保对患者的病情有全面了解。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患者信息核对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监测患者的生命体征，包括心率、呼吸、血压、体温等指标，了解患者的生理状态。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根据患者的病史、体查和实验室检查结果，评估患者的病情状况，包括病情严重程度、发展趋势和潜在风险。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患者情况评估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评估患者病情状况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评估患者生命体征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检查护理计划执行情况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核查护理计划是否得到有效执行，包括定时记录护理措施的执行情况、观察患者的反应和效果等。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检查护理效果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评估护理措施的实施效果，包括患者的舒适度、疼痛控制、并发症预防等方面的情况。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护理措施实施情况检查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在查房过程中，如有必要，应向患者家属及时告知患者的病情变化、治疗进展和护理措施等情况。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及时告知病情变化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与患者家属进行沟通，了解他们对患者的关切和需求，听取他们对护理工作的意见和建议，以提高护理质量。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听取家属意见和建议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患者家属沟通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https://d.book118.com/075104343303011103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2024-09-13T06:42:33.878</cp:lastPrinted>
  <dcterms:created xsi:type="dcterms:W3CDTF">2024-09-12T22:42:33Z</dcterms:created>
  <dcterms:modified xsi:type="dcterms:W3CDTF">2024-09-12T22:42:35Z</dcterms:modified>
</cp:coreProperties>
</file>