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67FF7-3481-4C81-A8D8-D70DDF06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1A114-5385-42FE-ABA2-08F93DE56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25BF0-8D5A-4657-B158-494BA00D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51737-8C5B-44A9-8EB3-E073E1358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C343B-C387-4EAF-A49E-4964E2F4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ECB19-7C8D-4FC8-B750-7748353B7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638CD-2537-46B5-A352-8EE7186F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A4522-5018-4A8C-B59B-DD4A3C1A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D35B9-1576-4EB0-B339-F547ED20E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272E6-D8AF-4ADD-904E-82745AF8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D56C-0F3D-415A-8A39-D741299F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101113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开学健康安全教育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应急处理与自救互救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学校健康安全制度与规定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确保学生在校园内外的安全，预防意外事故和暴力事件的发生。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917" b="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促进健康成长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375" b="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提供一个健康、安全的环境，让学生能够健康成长，保持良好的身心状态。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降低学生因健康和安全问题而分心的情况，提高学习效率。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健康与安全的重要性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常见健康与安全问题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如流感、水痘等，需要加强预防和及时控制。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学生在体育活动中可能发生扭伤、骨折等伤害。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如焦虑、抑郁等，需要关注学生的心理健康状况。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通过教育、宣传和培训，提高学生和教职工的安全意识和自我保护能力。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一旦发生健康或安全问题，应立即采取措施进行处置，并及时向相关部门报告。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建立健全的健康与安全管理制度，运用科学的方法和技术手段进行管理。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健康与安全的基本原则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培养良好的饮食习惯，保证营养均衡，有助于促进身体健康发育。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合理饮食包括摄入足够的蛋白质、脂肪、碳水化合物、维生素和矿物质，避免暴饮暴食，尽量少吃高糖、高脂、高盐和加工食品。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家长和学校应引导孩子养成定时定量的饮食习惯，鼓励孩子多吃蔬菜水果，适量摄入肉类和豆类。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避免过度饮食和节食，以免对身体健康造成负面影响。家长和学校应关注孩子的饮食情况，及时纠正不良饮食习惯。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适量运动包括每天进行至少一小时的户外活动，如散步、跑步、骑车、游泳等有氧运动，以及进行一些力量训练和柔韧性训练。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家长和学校应鼓励孩子积极参加各种体育运动和户外活动，培养孩子的运动兴趣和习惯。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同时，也要注意避免运动过度导致的肌肉拉伤、关节损伤等问题，注意运动前的热身和运动后的放松。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适度的运动有助于促进身体健康发育，增强免疫力，提高身体素质。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保证充足的睡眠是促进身体健康发育的重要因素，有助于提高免疫力，增强记忆力。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家长和学校应关注孩子的睡眠质量，及时纠正不良睡眠习惯，如避免睡前过度使用电子产品等。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学龄儿童每天应保证9-10小时的睡眠时间，家长应培养孩子良好的睡眠习惯，如建立规律的作息时间，创造安静的睡眠环境等。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同时也要注意避免睡眠不足对身体健康和学习成绩的影响。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养成良好的个人卫生习惯，有助于预防疾病，保持身体健康。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个人卫生包括勤洗手、洗脸、刷牙、洗澡等日常清洁卫生习惯，以及注意口腔卫生、定期修剪指甲等细节。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家长和学校应教育孩子如何正确洗手、洗脸、刷牙、洗澡等个人卫生知识，并监督孩子执行。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同时也要注意纠正孩子的不良卫生习惯，如咬手指、挖鼻孔等。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乘坐公共交通工具时，要排队有序上下车，不要拥挤、推搡或乱跑。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走路时注意观察交通情况，遵守交通信号灯，不闯红灯。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总结词：遵守交通规则，确保安全出行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穿越马路时，要走人行横道或过街设施，不要在马路上奔跑、玩耍或横穿。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乘坐私家车时，要正确使用安全带，不要将头、手等伸出窗外。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https://d.book118.com/075110111301011113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2024-09-20T15:10:57.740</cp:lastPrinted>
  <dcterms:created xsi:type="dcterms:W3CDTF">2024-09-20T07:10:57Z</dcterms:created>
  <dcterms:modified xsi:type="dcterms:W3CDTF">2024-09-20T07:10:59Z</dcterms:modified>
</cp:coreProperties>
</file>