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CE1BA9-2ADD-4EB2-BA7D-0074BA04D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B53B65-6703-4D25-8DEC-48D0FFE8C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EC68EA-35E9-421F-924B-25FE1D6ED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2F34C1-6823-4BE2-9A26-5FDB68168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0AC4BD-0159-4037-861A-32BF8F86C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AE6828-C535-4571-B9D0-C160C0081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D9D590-782B-4D22-AD09-A6D47E3F5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7DF0E7-29C6-4CF3-9C8C-6DD413656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80CBD4-2964-4E4C-9568-A0B69F408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A5FDE5-8BAC-48E0-8CC9-7B12FB3CE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ABC116-9123-4B4F-9131-E9DE2CD7B5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51103312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驾校安全员套路培训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安全员职责与要求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安全驾驶技巧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安全员应急预案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安全员培训考核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培训目标与意义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https://d.book118.com/075110331223011101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2024-09-10T03:39:12.604</cp:lastPrinted>
  <dcterms:created xsi:type="dcterms:W3CDTF">2024-09-09T19:39:12Z</dcterms:created>
  <dcterms:modified xsi:type="dcterms:W3CDTF">2024-09-09T19:39:14Z</dcterms:modified>
</cp:coreProperties>
</file>