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06D4A-91AA-46DF-92AF-361EC30CB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650BD-2F34-4CE7-83A7-1D65B48A6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F149F-9D41-4197-B35E-04BDDBBB4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0F962A-ABD7-4EFF-8376-669E80B8B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21FDCF-5D6D-4C6E-A645-8690DB68E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A42A0E-D0F0-4F2E-8166-75D4EAF7B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CAA69B-065D-4893-8FFD-064CC7DF9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6EA81D-13C9-49E7-BE44-0698D4087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0C1580-8E2F-4743-A4F3-0590FB6BC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D4768-08DB-4B7D-ADD7-626D9A2C1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410F7-EFE3-4F1A-B11C-B6ED466E2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12002314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环境管理规程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环境管理案例研究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447" r="2244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859" r="288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环境管理是指在满足人类发展需求的同时，采取一系列措施保护和改善环境的行为。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通过合理利用资源、减少污染、保护生态平衡，实现经济、社会和环境的可持续发展。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促进经济发展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环境管理有助于企业提高资源利用效率，降低生产成本，同时为新兴绿色产业提供发展机会。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维护生态平衡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通过合理利用资源、保护生物多样性等措施，环境管理有助于维护地球生态平衡，确保人类生存环境的可持续性。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保障人类健康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良好的环境是保障人类健康的基础，环境管理能够减少污染和环境因素对人类健康的影响。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3" r="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3" r="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环境管理思想起源于20世纪中叶，伴随着工业化和城市化进程中环境问题的凸显而逐渐受到重视。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国际组织和各国政府在环境管理方面展开合作，制定了一系列国际公约和国内法规，推动环境管理的实践和发展。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国际合作与法规制定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随着科技的不断进步和创新，环境管理逐渐与绿色发展相结合，推动经济社会的可持续发展。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技术创新与绿色发展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9625" r="9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建立内部环保管理制度，规范员工环保行为，提高环保意识。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遵守国家及地方环保法律法规，确保企业生产经营活动符合相关规定。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关注国内外环保标准动态，及时调整企业环保管理策略以满足新的标准要求。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对新建、改建或扩建项目进行环境影响评估，确保项目符合环保要求。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对现有项目进行定期环境影响复评，以监测项目对环境的影响程度。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针对环境影响评估结果，制定相应的环保措施并监督执行。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环境影响评估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000" r="160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投资引进先进的环保设备和技术，提高企业环保治理能力。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对环保设备进行定期维护和保养，确保设备正常运行。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探索与研发更高效、更环保的设备和技术，降低企业生产过程中的环境污染。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环保设备与技术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定期开展环保知识培训，提高员工环保意识和技能水平。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组织环保实践活动，鼓励员工积极参与环保公益活动。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将环保理念融入企业文化，培养员工自觉遵守环保规定的良好习惯。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6603343" y="1773672"/>
            <a:ext cx="4619079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环保教育与培训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明确环境管理的目标，包括减少污染、节约资源、保护生态等。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根据目标制定相应的环境管理方案，包括技术路线、资源配置、时间安排等。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对环境管理过程中可能出现的风险进行评估，制定相应的应对措施。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规划与设计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根据方案，合理配置人力、物力、财力等资源，确保实施过程的顺利进行。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过程监控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对环境管理的实施过程进行实时监控，确保各项措施得到有效执行。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在出现异常情况时，及时启动应急响应机制，防止事态扩大。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实施与执行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42" b="100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数据收集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定期收集环境管理的相关数据，包括污染物排放量、资源消耗量、生态状况等。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效果评估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根据收集的数据，对环境管理的效果进行评估，分析存在的问题和不足。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报告编制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编制环境管理效果评估报告，总结经验教训，提出改进建议。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监测与评估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https://d.book118.com/075120023141011120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2024-09-22T23:40:40.149</cp:lastPrinted>
  <dcterms:created xsi:type="dcterms:W3CDTF">2024-09-22T15:40:40Z</dcterms:created>
  <dcterms:modified xsi:type="dcterms:W3CDTF">2024-09-22T15:40:42Z</dcterms:modified>
</cp:coreProperties>
</file>