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33810-74BB-46D2-83F1-3A36A9D7A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2071B-1B8C-4015-AEF2-1167B4E10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27BA4-C2BD-4BBF-A78D-40580BFC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51E09-CB28-43A1-8CF7-9A1C91B52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3EFF0-A3F0-4C00-89B8-5FEF966D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FAC2B-39D5-4D84-8E2A-B7600CB38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467F6-0711-490A-AE72-9D00554E0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075CE-F435-434B-A6C1-16BDFFBF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15144-A626-4731-9E84-2C447367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3B45D-49FB-49A2-8943-BFB49925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1F9DC-7FE9-4F54-98D9-A0DC6B28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1030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分制概述与实践\n## 1.学分制的定义与起源\n### 1.1学分制的概念及发展历程\n### 1.2学分制与其他教育制度的比较\n### 1.3学分制的优势与局限性\n## 2.学分制的实施与应用\n### 2.1学分制在不同国家的实施情况\n### 2.2学分制在各类高校中的应用\n### 2.3学分制在课程设置与教学管理中的体现\n## 3.学分制的挑战与对策\n### 3.1学分制面临的挑战及其原因\n### 3.2针对学分制挑战的对策建议\n### 3.3学分制未来发展趋势与展望\n## 4.学分制对学生的影响\n### 4.1学分制对学生学习的影响\n### 4.2学分制对学生发展的影响\n### 4.3学分制对毕业生就业的影响\n## 5.学分制对教师的影响\n### 5.1学分制对教师教学的影响\n### 5.2学分制对教师科研的影响\n### 5.3学分制对教师职业发展的影响\n## 6.学分制对高校管理的启示\n### 6.1学分制对高校课程设置的影响\n### 6.2学分制对高校教学管理的影响\n### 6.3学分制对高校评价体系的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学分制概述与实践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学分制的定义与起源</a:t>
            </a:r>
            <a:endParaRPr/>
          </a:p>
        </p:txBody>
      </p:sp>
      <p:sp>
        <p:nvSpPr>
          <p:cNvPr id="11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学分制是一种教育制度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以学分作为衡量学生学习量的单位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学生根据学分要求完成课程和学习任务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学分制鼓励学生自主选择和个性化发展</a:t>
                </a:r>
                <a:endParaRPr/>
              </a:p>
            </p:txBody>
          </p:sp>
        </p:grpSp>
        <p:grpSp>
          <p:nvGrpSpPr>
            <p:cNvPr id="2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学分制的发展历程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19世纪末起源于美国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20世纪初传入欧洲和亚洲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20世纪50年代后在全球范围内得到广泛应用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学分制的不同模式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美国的学分制模式：以选修课为主，强调学生的自主性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欧洲的学分制模式：注重课程的综合性和实践性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亚洲的学分制模式：结合本土文化和教育传统，注重学生的全面素质培养</a:t>
                </a:r>
                <a:endParaRPr/>
              </a:p>
            </p:txBody>
          </p:sp>
        </p:grpSp>
      </p:grpSp>
      <p:pic>
        <p:nvPicPr>
          <p:cNvPr id="2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学分制的概念及发展历程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与学年制比较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学年制以固定的学期和学年为单位安排课程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学分制以学分作为衡量学生学习量的单位，课程安排更加灵活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学分制有利于提高学生的学习积极性和自主性</a:t>
                </a:r>
                <a:endParaRPr/>
              </a:p>
            </p:txBody>
          </p:sp>
          <p:sp>
            <p:nvSpPr>
              <p:cNvPr id="2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与应试教育比较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应试教育强调考试成绩和升学率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学分制注重学生的综合素质和能力培养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学分制有利于培养学生的创新精神和实践能力</a:t>
                </a:r>
                <a:endParaRPr/>
              </a:p>
            </p:txBody>
          </p:sp>
          <p:sp>
            <p:nvSpPr>
              <p:cNvPr id="2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与职业教育比较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职业教育注重职业技能培训和实践操作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学分制注重学生的全面素质培养，包括理论知识、实践能力和创新能力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学分制有利于提高学生的就业竞争力和职业发展潜力</a:t>
                </a:r>
                <a:endParaRPr/>
              </a:p>
            </p:txBody>
          </p:sp>
          <p:sp>
            <p:nvSpPr>
              <p:cNvPr id="2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学分制与其他教育制度的比较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灵活性：课程安排和学习进度可以根据学生的兴趣和能力进行调整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个性化：学生可以根据自己的需求和兴趣选择课程，有利于个性发展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创新性：学分制鼓励学生创新思维和实践能力培养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资源紧张：学分制可能导致教学资源紧张，影响教育质量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评估体系不完善：学分制对学生的评价体系尚不完善，可能影响学生的全面发展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适应性问题：部分学生可能不适应学分制的学习方式和节奏，影响学习效果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学分制的优势与局限性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学分制的实施与应用</a:t>
            </a:r>
            <a:endParaRPr/>
          </a:p>
        </p:txBody>
      </p:sp>
      <p:sp>
        <p:nvSpPr>
          <p:cNvPr id="24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4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美国的学分制模式：以选修课为主，强调学生的自主性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美国的大学普遍实行学分制，学生可以根据自己的兴趣和需求选择课程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欧洲的学分制模式：注重课程的综合性和实践性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欧洲的大学也普遍实行学分制，注重学生的综合素质和能力培养</a:t>
                </a:r>
                <a:endParaRPr/>
              </a:p>
            </p:txBody>
          </p:sp>
          <p:pic>
            <p:nvPicPr>
              <p:cNvPr id="26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亚洲的学分制模式：结合本土文化和教育传统，注重学生的全面素质培养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亚洲的大学也在逐步实行学分制，探索适合本土的学分制模式</a:t>
                </a:r>
                <a:endParaRPr/>
              </a:p>
            </p:txBody>
          </p:sp>
          <p:pic>
            <p:nvPicPr>
              <p:cNvPr id="26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学分制在不同国家的实施情况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综合性大学</a:t>
                </a:r>
                <a:endParaRPr/>
              </a:p>
            </p:txBody>
          </p:sp>
          <p:sp>
            <p:nvSpPr>
              <p:cNvPr id="2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综合性大学注重培养学生的综合素质和综合能力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学分制有利于综合性大学实现课程多样化和学生个性化发展</a:t>
                </a:r>
                <a:endParaRPr/>
              </a:p>
            </p:txBody>
          </p:sp>
        </p:grpSp>
        <p:grpSp>
          <p:nvGrpSpPr>
            <p:cNvPr id="27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理工大学</a:t>
                </a:r>
                <a:endParaRPr/>
              </a:p>
            </p:txBody>
          </p:sp>
          <p:sp>
            <p:nvSpPr>
              <p:cNvPr id="2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理工大学注重培养学生的实践能力和创新能力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学分制有利于理工大学实现理论与实践相结合，提高学生的实践能力</a:t>
                </a:r>
                <a:endParaRPr/>
              </a:p>
            </p:txBody>
          </p:sp>
        </p:grpSp>
        <p:grpSp>
          <p:nvGrpSpPr>
            <p:cNvPr id="27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师范大学</a:t>
                </a:r>
                <a:endParaRPr/>
              </a:p>
            </p:txBody>
          </p:sp>
          <p:sp>
            <p:nvSpPr>
              <p:cNvPr id="2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师范大学注重培养学生的教育能力和教育研究能力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学分制有利于师范大学实现教育理论与实践相结合，提高学生的教育水平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学分制在各类高校中的应用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学分制在课程设置与教学管理中的体现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学分制要求课程设置具有多样性和选择性，以满足学生的兴趣和需求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课程设置应注重培养学生的综合素质和能力，包括理论知识、实践能力和创新能力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学分制要求教学管理具有灵活性和创新性，以适应学生的个性化发展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教学管理应注重过程管理，关注学生的学习进度和学习效果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学分制的挑战与对策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挑战一：教学资源紧张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原因：学分制导致课程安排更加灵活，教学资源需求增加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对策：加强教学资源建设和管理，提高教学资源利用效率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挑战二：评估体系不完善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原因：学分制对学生的评价体系尚不完善，可能影响学生的全面发展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对策：建立完善的学分制评估体系，关注学生的综合素质和能力培养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挑战三：适应性问题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原因：部分学生可能不适应学分制的学习方式和节奏，影响学习效果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对策：加强学生的引导和辅导，提高学生的自主学习能力和适应能力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学分制面临的挑战及其原因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提高教学资源利用效率，实现教学资源的优化配置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利用现代信息技术，提高教学资源共享水平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对策一：加强教学资源建设和管理</a:t>
                </a:r>
                <a:endParaRPr/>
              </a:p>
            </p:txBody>
          </p:sp>
        </p:grpSp>
        <p:grpSp>
          <p:nvGrpSpPr>
            <p:cNvPr id="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建立综合性的学生评价体系，关注学生的综合素质和能力培养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引入多元化的评价方式，包括学生自评、同伴评价和教师评价</a:t>
                </a:r>
                <a:endParaRPr/>
              </a:p>
            </p:txBody>
          </p:sp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对策二：建立完善的学分制评估体系</a:t>
                </a:r>
                <a:endParaRPr/>
              </a:p>
            </p:txBody>
          </p:sp>
        </p:grpSp>
        <p:grpSp>
          <p:nvGrpSpPr>
            <p:cNvPr id="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加强对学生的选课指导，帮助学生制定合理的学习计划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提供心理咨询和学习辅导，帮助学生适应学分制的学习方式和节奏</a:t>
                </a:r>
                <a:endParaRPr/>
              </a:p>
            </p:txBody>
          </p: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对策三：加强学生的引导和辅导</a:t>
                </a:r>
                <a:endParaRPr/>
              </a:p>
            </p:txBody>
          </p:sp>
        </p:grpSp>
      </p:grpSp>
      <p:pic>
        <p:nvPicPr>
          <p:cNvPr id="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针对学分制挑战的对策建议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学分制未来发展趋势与展望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未来发展趋势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学分制将更加个性化和多样化，满足不同学生的需求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学分制将更加注重实践能力和创新能力的培养，提高学生的就业竞争力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未来展望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学分制将在全球范围内得到更广泛的应用，推动高等教育的发展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学分制将不断探索和完善，为培养更多优秀人才作出贡献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https://d.book118.com/075121030232011114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学分制概述与实践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2024-09-21T20:36:14.873</cp:lastPrinted>
  <dcterms:created xsi:type="dcterms:W3CDTF">2024-09-21T12:36:14Z</dcterms:created>
  <dcterms:modified xsi:type="dcterms:W3CDTF">2024-09-21T12:36:16Z</dcterms:modified>
</cp:coreProperties>
</file>