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3991B-F8B1-4D9F-AD84-2BA51954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BF1CF-778E-4E6D-B005-569EC8A7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7C7E8-565D-4C67-8CA7-10EBD97E5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88199-4ACD-421A-839D-9F9F4A99E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A75A4-9B9A-4F16-87B1-F10E3985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1EBDF-3D82-477E-886D-2D05D4FA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1852B-2202-4205-8852-FF0711DE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1475B-5445-495C-8861-688627BF6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A0C48-1395-41EE-B585-8C9FAFA9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7C1D5-F2E7-4689-AC93-364EDAEDE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457FD-E19C-4AA5-94CD-E50BAF5FE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110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皮肤护理ppt背景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皮肤护理案例分享与效果展示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8" r="146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167" r="171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皮肤干燥，缺乏油脂，容易脱屑和出现细纹。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皮肤油脂分泌旺盛，毛孔粗大，容易长粉刺和痤疮。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T区（额头、鼻子、下巴）油性，其他部位干性。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皮肤较薄，容易泛红、瘙痒、刺痛。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黑头和白头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油脂过多和痤疮杆菌繁殖导致毛孔堵塞。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皮脂和死皮细胞堵塞毛孔，形成黑头或白头。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紫外线、荷尔蒙变化、遗传等因素导致黑色素细胞活跃。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皮肤老化、干燥、紫外线等因素导致胶原蛋白流失。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适当的清洁、保湿和防晒可以预防皮肤问题。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健康的皮肤让人看起来更年轻、有活力。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提升外貌形象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良好的皮肤状态可以增强自信心和心理健康。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某些皮肤问题可能与慢性疾病（如心血管疾病）有关联，良好的皮肤护理可以作为预防的一部分。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日常皮肤护理方法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清洁是皮肤护理的基础，卸妆彻底才能保持肌肤健康。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每天早晚使用适合自己肤质的洁面产品彻底清洁面部，避免彩妆残留导致毛孔堵塞。卸妆时选择温和且卸妆效果好的产品，确保彩妆品完全被清除。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清洁与卸妆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2" b="10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保持皮肤的水分是维持皮肤弹性和光泽的关键。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选择含有保湿成分的护肤品，定期做补水面膜，多喝水，从内到外补充水分。避免长时间处于干燥环境，如空调房，可使用加湿器。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保湿与补水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防晒是预防皮肤老化和色斑的重要措施，美白则能改善肤色不均和色斑。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根据不同的场合和季节选择合适的防晒霜，并定期补涂。外出时除了涂抹防晒霜，还需戴帽子、穿长袖衣服等物理防晒措施。美白产品可改善肤色不均和色斑问题，但需长期坚持使用才能见效。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防晒与美白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去角质可促进皮肤新陈代谢，按摩能促进血液循环和淋巴排毒。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类型和角质层厚度选择合适的去角质产品，定期进行去角质护理。按摩时使用适合自己肤质的按摩膏或精油，轻柔地按摩面部和颈部，促进血液循环和淋巴排毒。注意按摩力度要适中，避免过度刺激皮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去角质与按摩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https://d.book118.com/075121103102011104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2024-09-13T23:14:37.594</cp:lastPrinted>
  <dcterms:created xsi:type="dcterms:W3CDTF">2024-09-13T15:14:37Z</dcterms:created>
  <dcterms:modified xsi:type="dcterms:W3CDTF">2024-09-13T15:14:39Z</dcterms:modified>
</cp:coreProperties>
</file>