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266D3-3E4A-4A12-A820-F3A9665C7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401EB-D1D2-4A5F-806C-EDC24DDD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EBFD1-0DA0-449F-9FB7-706CB53E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86F6C-4B28-4B2A-93FE-4A81060B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C2BEF3-67B8-4C84-8F99-572F2CCB6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58F95-F0F0-405D-8EF1-C226FEB4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036E1-52DD-4C0C-8DB2-43962F63E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A9BDE-2796-483C-9CD7-4EC7732C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757D8-7C71-435A-B1E5-F7A0F6EA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8A58A-1A2C-445C-82D0-FFA139DD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200C1-D289-4123-94C7-35DF3CF8A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221232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2023年口腔的工作总结与计划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完成了年度口腔健康检查项目，为社区居民提供了全面的口腔健康评估。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开展了口腔健康教育活动，提高了居民对口腔保健的认知和意识。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加强了与医疗机构的合作，为患者提供了更加便捷的口腔医疗服务。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优化了诊疗流程，提高了工作效率和患者满意度。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130280" y="4794077"/>
            <a:ext cx="206512" cy="224827"/>
          </a:xfrm>
          <a:prstGeom prst="ellipse">
            <a:avLst/>
          </a:pr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04107" y="5054031"/>
            <a:ext cx="458857" cy="214544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在社区开展了系列口腔健康宣传活动，获得了居民的广泛好评和积极参与。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成功举办了首届口腔健康论坛，汇聚了业内专家和学者共同探讨口腔健康领域的发展趋势和挑战。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在团队协作方面取得显著成效，员工之间的沟通与合作更加顺畅高效。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在诊疗技术方面取得突破，引进了先进的数字化口腔诊疗设备，提高了诊疗质量和效率。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037311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37311" y="4579478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579478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88471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部分员工的专业技能和服务意识有待提高，需要加强培训和指导。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992803" y="1884712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口腔健康教育活动的覆盖面不够广，需要进一步拓展和深入。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42696" y="4379453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与医疗机构的合作还需加强，特别是在资源共享和信息互通方面。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92803" y="4379453"/>
            <a:ext cx="4313071" cy="194640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需要进一步提高患者满意度，加强与患者的沟通和互动。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患者数量与质量分析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2023年口腔科共接待患者数量为12000人次，比去年同期增长了15%。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患者年龄分布主要集中在20-50岁之间，其中以中青年患者为主。患者就诊原因主要包括牙痛、牙齿美容、矫正等。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患者主要来自本市及周边地区，也有部分患者来自其他城市或地区。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收入结构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诊疗项目与收入结构分析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口腔科的收入主要由诊疗费、材料费和检查费等构成。其中，诊疗费是主要的收入来源，占到了总收入的70%以上。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2023年口腔科开展了多项诊疗项目，包括普通牙科、正畸科、种植牙科等。其中，普通牙科和正畸科是患者就诊的主要项目。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2023年口腔科在医疗质量方面取得了显著的成绩，未发生一起医疗事故或纠纷。医生的专业技能和服务态度得到了患者的广泛好评。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口腔科在医疗安全方面也做了大量工作，包括严格消毒、规范操作等，确保患者的就诊安全。同时，口腔科还加强了对患者的健康教育，提高了患者的口腔保健意识。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根据市场需求和业务发展需要，计划在2024年开设正畸科和种植科，提供更全面的口腔医疗服务。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开设新的口腔科室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计划在现有基础上，进一步扩大服务覆盖区域，通过合作或自建分诊所的方式，提高服务可及性。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扩大服务范围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探索与其他医疗领域的合作机会，如与耳鼻喉科、神经科等开展联合诊疗，提供更全面的医疗服务。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拓展业务领域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计划在2024年招聘5-8名具有丰富临床经验和专业技术的口腔医生，提高医疗服务质量。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招聘优秀口腔医生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培训与进修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鼓励员工参加各类培训和进修课程，提高专业技能和服务水平，同时为员工职业发展提供更多机会。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完善员工绩效考核和奖励机制，激发员工的工作积极性和创造力。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人才队伍建设规划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https://d.book118.com/075122123200011121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2024-09-24T14:00:24.274</cp:lastPrinted>
  <dcterms:created xsi:type="dcterms:W3CDTF">2024-09-24T06:00:24Z</dcterms:created>
  <dcterms:modified xsi:type="dcterms:W3CDTF">2024-09-24T06:00:26Z</dcterms:modified>
</cp:coreProperties>
</file>