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  <p:sldMasterId id="2147483694" r:id="rId3"/>
    <p:sldMasterId id="2147483940" r:id="rId4"/>
    <p:sldMasterId id="2147483951" r:id="rId5"/>
    <p:sldMasterId id="2147483962" r:id="rId6"/>
    <p:sldMasterId id="2147483973" r:id="rId7"/>
    <p:sldMasterId id="2147483984" r:id="rId8"/>
    <p:sldMasterId id="2147483995" r:id="rId9"/>
  </p:sldMasterIdLst>
  <p:sldIdLst>
    <p:sldId id="259" r:id="rId10"/>
    <p:sldId id="262" r:id="rId11"/>
    <p:sldId id="265" r:id="rId12"/>
    <p:sldId id="268" r:id="rId13"/>
    <p:sldId id="271" r:id="rId14"/>
    <p:sldId id="274" r:id="rId15"/>
    <p:sldId id="277" r:id="rId16"/>
    <p:sldId id="280" r:id="rId17"/>
    <p:sldId id="283" r:id="rId18"/>
    <p:sldId id="286" r:id="rId19"/>
    <p:sldId id="289" r:id="rId20"/>
    <p:sldId id="292" r:id="rId21"/>
    <p:sldId id="295" r:id="rId22"/>
    <p:sldId id="298" r:id="rId23"/>
    <p:sldId id="301" r:id="rId24"/>
    <p:sldId id="304" r:id="rId25"/>
    <p:sldId id="307" r:id="rId26"/>
    <p:sldId id="310" r:id="rId27"/>
    <p:sldId id="313" r:id="rId28"/>
    <p:sldId id="316" r:id="rId29"/>
    <p:sldId id="319" r:id="rId30"/>
    <p:sldId id="321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1.xml" /><Relationship Id="rId11" Type="http://schemas.openxmlformats.org/officeDocument/2006/relationships/slide" Target="slides/slide2.xml" /><Relationship Id="rId12" Type="http://schemas.openxmlformats.org/officeDocument/2006/relationships/slide" Target="slides/slide3.xml" /><Relationship Id="rId13" Type="http://schemas.openxmlformats.org/officeDocument/2006/relationships/slide" Target="slides/slide4.xml" /><Relationship Id="rId14" Type="http://schemas.openxmlformats.org/officeDocument/2006/relationships/slide" Target="slides/slide5.xml" /><Relationship Id="rId15" Type="http://schemas.openxmlformats.org/officeDocument/2006/relationships/slide" Target="slides/slide6.xml" /><Relationship Id="rId16" Type="http://schemas.openxmlformats.org/officeDocument/2006/relationships/slide" Target="slides/slide7.xml" /><Relationship Id="rId17" Type="http://schemas.openxmlformats.org/officeDocument/2006/relationships/slide" Target="slides/slide8.xml" /><Relationship Id="rId18" Type="http://schemas.openxmlformats.org/officeDocument/2006/relationships/slide" Target="slides/slide9.xml" /><Relationship Id="rId19" Type="http://schemas.openxmlformats.org/officeDocument/2006/relationships/slide" Target="slides/slide10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1.xml" /><Relationship Id="rId21" Type="http://schemas.openxmlformats.org/officeDocument/2006/relationships/slide" Target="slides/slide12.xml" /><Relationship Id="rId22" Type="http://schemas.openxmlformats.org/officeDocument/2006/relationships/slide" Target="slides/slide13.xml" /><Relationship Id="rId23" Type="http://schemas.openxmlformats.org/officeDocument/2006/relationships/slide" Target="slides/slide14.xml" /><Relationship Id="rId24" Type="http://schemas.openxmlformats.org/officeDocument/2006/relationships/slide" Target="slides/slide15.xml" /><Relationship Id="rId25" Type="http://schemas.openxmlformats.org/officeDocument/2006/relationships/slide" Target="slides/slide16.xml" /><Relationship Id="rId26" Type="http://schemas.openxmlformats.org/officeDocument/2006/relationships/slide" Target="slides/slide17.xml" /><Relationship Id="rId27" Type="http://schemas.openxmlformats.org/officeDocument/2006/relationships/slide" Target="slides/slide18.xml" /><Relationship Id="rId28" Type="http://schemas.openxmlformats.org/officeDocument/2006/relationships/slide" Target="slides/slide19.xml" /><Relationship Id="rId29" Type="http://schemas.openxmlformats.org/officeDocument/2006/relationships/slide" Target="slides/slide20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1.xml" /><Relationship Id="rId31" Type="http://schemas.openxmlformats.org/officeDocument/2006/relationships/slide" Target="slides/slide22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Master" Target="slideMasters/slideMaster9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7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8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8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9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01FE2-C04F-48EC-A3CA-8704876CE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81D35-59B7-4578-947A-57886F09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CD0D8-38DE-43D5-AD4F-74A808D6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AE45D-A0EC-4418-B685-B50A1A76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F266A-4CB8-47DF-B447-80FFBC7B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5FDE2-819B-4E72-9BB0-E63073EC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E5A6C-9832-4C38-A558-2C42FF8F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AE973-D3DF-4290-B6C5-C2BE08BB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7006B-C225-4347-87BA-0F697698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34BBF-6611-431B-94A7-23F5972E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CAD9B-C109-4D6D-A280-89B59CFD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73737C20-6A93-4405-BBBF-E58869C9A32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308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308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308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5F79BD8-0C03-44F9-8AF0-4ACC8E3AF3BA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07644EB4-E420-4E99-9E33-A2C29460BAB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07644EB4-E420-4E99-9E33-A2C29460BAB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2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4" name="圆角矩形 12"/>
          <p:cNvSpPr/>
          <p:nvPr/>
        </p:nvSpPr>
        <p:spPr>
          <a:xfrm>
            <a:off x="6367463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5" name="圆角矩形 13"/>
          <p:cNvSpPr/>
          <p:nvPr/>
        </p:nvSpPr>
        <p:spPr>
          <a:xfrm>
            <a:off x="8193088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4108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10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11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2114BDE2-0565-4407-A16C-B869F52210A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07644EB4-E420-4E99-9E33-A2C29460BAB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3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5124" name="矩形 12"/>
            <p:cNvSpPr/>
            <p:nvPr/>
          </p:nvSpPr>
          <p:spPr>
            <a:xfrm>
              <a:off x="214298" y="4032068"/>
              <a:ext cx="6447245" cy="2834640"/>
            </a:xfrm>
            <a:prstGeom prst="rect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lin ang="0" scaled="1"/>
            </a:gradFill>
            <a:ln w="12700">
              <a:noFill/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marL="0" lvl="0" indent="0" algn="ctr" defTabSz="914400" eaLnBrk="1" fontAlgn="base" hangingPunct="1"/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128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129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130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2AD8BBD1-CDB4-4919-9AF5-43F8E92A332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615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1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1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71DE4900-65E4-46E4-8547-69324349EA1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07644EB4-E420-4E99-9E33-A2C29460BAB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07644EB4-E420-4E99-9E33-A2C29460BAB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713F4A86-1FF0-4333-9EFF-A94692B213FE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308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308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308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DAEB043B-9C0F-411B-9F1F-267B0F9BF0D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8C47F2D-0EFC-498F-9D88-0F40E86553A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8C47F2D-0EFC-498F-9D88-0F40E86553A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2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4" name="圆角矩形 12"/>
          <p:cNvSpPr/>
          <p:nvPr/>
        </p:nvSpPr>
        <p:spPr>
          <a:xfrm>
            <a:off x="6367463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5" name="圆角矩形 13"/>
          <p:cNvSpPr/>
          <p:nvPr/>
        </p:nvSpPr>
        <p:spPr>
          <a:xfrm>
            <a:off x="8193088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4108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10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11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BB3EF052-333A-4B1F-A03E-4AC1DF408A5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8C47F2D-0EFC-498F-9D88-0F40E86553A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3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5124" name="矩形 12"/>
            <p:cNvSpPr/>
            <p:nvPr/>
          </p:nvSpPr>
          <p:spPr>
            <a:xfrm>
              <a:off x="214298" y="4032068"/>
              <a:ext cx="6447245" cy="2834640"/>
            </a:xfrm>
            <a:prstGeom prst="rect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lin ang="0" scaled="1"/>
            </a:gradFill>
            <a:ln w="12700">
              <a:noFill/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marL="0" lvl="0" indent="0" algn="ctr" defTabSz="914400" eaLnBrk="1" fontAlgn="base" hangingPunct="1"/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128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129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130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B17FC559-E38D-41DD-BF05-3BE04464F4F4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 fontAlgn="base"/>
            <a:r>
              <a:rPr lang="zh-CN" altLang="zh-CN" strike="noStrike" noProof="1"/>
              <a:t>单击此处编辑母版文本样式</a:t>
            </a:r>
          </a:p>
          <a:p>
            <a:pPr lvl="1" fontAlgn="base"/>
            <a:r>
              <a:rPr lang="zh-CN" altLang="zh-CN" strike="noStrike" noProof="1"/>
              <a:t>第二级</a:t>
            </a:r>
          </a:p>
          <a:p>
            <a:pPr lvl="2" fontAlgn="base"/>
            <a:r>
              <a:rPr lang="zh-CN" altLang="zh-CN" strike="noStrike" noProof="1"/>
              <a:t>第三级</a:t>
            </a:r>
          </a:p>
          <a:p>
            <a:pPr lvl="3" fontAlgn="base"/>
            <a:r>
              <a:rPr lang="zh-CN" altLang="zh-CN" strike="noStrike" noProof="1"/>
              <a:t>第四级</a:t>
            </a:r>
          </a:p>
          <a:p>
            <a:pPr lvl="4" fontAlgn="base"/>
            <a:r>
              <a:rPr lang="zh-CN" altLang="zh-CN" strike="noStrike" noProof="1"/>
              <a:t>第五级</a:t>
            </a:r>
          </a:p>
        </p:txBody>
      </p:sp>
      <p:sp>
        <p:nvSpPr>
          <p:cNvPr id="615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1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1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34EEB3B1-0D93-4322-83B9-87C348A532A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8C47F2D-0EFC-498F-9D88-0F40E86553A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8C47F2D-0EFC-498F-9D88-0F40E86553A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14F3CC2-2EA7-477F-9F95-8B033C8213DE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E623DF30-21B0-465F-AB60-86FE7485E34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85EB063-6946-490F-9CD5-423EFB93489B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672CD0A6-C6B4-4F37-8E63-A502261BE559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D84B244-F71E-47D3-BDD9-81C2B2998C0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486EC4C-A9B5-40A0-930C-B062F6A5855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D84B244-F71E-47D3-BDD9-81C2B2998C0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486EC4C-A9B5-40A0-930C-B062F6A5855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1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2" name="圆角矩形 12"/>
          <p:cNvSpPr/>
          <p:nvPr/>
        </p:nvSpPr>
        <p:spPr>
          <a:xfrm>
            <a:off x="6367463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3"/>
          <p:cNvSpPr/>
          <p:nvPr/>
        </p:nvSpPr>
        <p:spPr>
          <a:xfrm>
            <a:off x="8193088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4106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B33DACA5-0151-4152-9F07-DD2D006454E1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A314DC32-210F-4822-A2A2-6BFEBD607BC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D84B244-F71E-47D3-BDD9-81C2B2998C0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486EC4C-A9B5-40A0-930C-B062F6A5855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9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5132" name="矩形 12"/>
            <p:cNvGrpSpPr/>
            <p:nvPr/>
          </p:nvGrpSpPr>
          <p:grpSpPr>
            <a:xfrm>
              <a:off x="209535" y="4026011"/>
              <a:ext cx="6456168" cy="2847811"/>
              <a:chOff x="1981200" y="4602480"/>
              <a:chExt cx="8607552" cy="2846832"/>
            </a:xfrm>
          </p:grpSpPr>
          <p:pic>
            <p:nvPicPr>
              <p:cNvPr id="5130" name="矩形 12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981200" y="4602480"/>
                <a:ext cx="8607552" cy="284683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5131" name="文本框 5130"/>
              <p:cNvSpPr txBox="1"/>
              <p:nvPr/>
            </p:nvSpPr>
            <p:spPr>
              <a:xfrm>
                <a:off x="1987550" y="4608535"/>
                <a:ext cx="8595655" cy="28336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5pPr>
              </a:lstStyle>
              <a:p>
                <a:pPr marL="0" lvl="0" indent="0"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126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4018E78-6381-4756-B173-B4BA4699E05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4ABBDC8B-448A-486F-8A28-076AB6BF54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15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D97954F-EAEA-49A6-BE16-0E4A3454EEFC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C75774D-51FC-4371-BEEB-6D94283D9E6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D84B244-F71E-47D3-BDD9-81C2B2998C0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486EC4C-A9B5-40A0-930C-B062F6A5855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D84B244-F71E-47D3-BDD9-81C2B2998C0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486EC4C-A9B5-40A0-930C-B062F6A5855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796FA48-FF62-4613-89F2-F5E28ADF95C9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3A1A7073-A835-4825-9DFB-2308E528CF3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120486A-4A97-4614-96A1-2EDA8379B26B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27926F5A-5B0A-467F-B888-273E5D2816F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886206-D77F-47E4-805E-834BF12EF280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8BEB7AF-4D27-4824-93BD-2487F46794D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886206-D77F-47E4-805E-834BF12EF280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8BEB7AF-4D27-4824-93BD-2487F46794D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1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2" name="圆角矩形 12"/>
          <p:cNvSpPr/>
          <p:nvPr/>
        </p:nvSpPr>
        <p:spPr>
          <a:xfrm>
            <a:off x="6367463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3"/>
          <p:cNvSpPr/>
          <p:nvPr/>
        </p:nvSpPr>
        <p:spPr>
          <a:xfrm>
            <a:off x="8193088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4106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B7318393-DD5B-464D-B5EA-04F7F7AB9449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1C1CE19-23B8-4F2D-BC63-14A3709C51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886206-D77F-47E4-805E-834BF12EF280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8BEB7AF-4D27-4824-93BD-2487F46794D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9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5132" name="矩形 12"/>
            <p:cNvGrpSpPr/>
            <p:nvPr/>
          </p:nvGrpSpPr>
          <p:grpSpPr>
            <a:xfrm>
              <a:off x="209535" y="4026011"/>
              <a:ext cx="6456168" cy="2847811"/>
              <a:chOff x="1981200" y="4602480"/>
              <a:chExt cx="8607552" cy="2846832"/>
            </a:xfrm>
          </p:grpSpPr>
          <p:pic>
            <p:nvPicPr>
              <p:cNvPr id="5130" name="矩形 12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981200" y="4602480"/>
                <a:ext cx="8607552" cy="284683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5131" name="文本框 5130"/>
              <p:cNvSpPr txBox="1"/>
              <p:nvPr/>
            </p:nvSpPr>
            <p:spPr>
              <a:xfrm>
                <a:off x="1987550" y="4608535"/>
                <a:ext cx="8595655" cy="28336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5pPr>
              </a:lstStyle>
              <a:p>
                <a:pPr marL="0" lvl="0" indent="0"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126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B1668015-A29E-4D2A-9429-3864A0F9DFC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AE1EBD61-F97B-4B74-9D40-DEE81A1FD6D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15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CBC697F-0529-472C-9307-1333EBDEC2BC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2E9915F-2C45-4429-A87A-953D7BEF7B8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886206-D77F-47E4-805E-834BF12EF280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8BEB7AF-4D27-4824-93BD-2487F46794D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886206-D77F-47E4-805E-834BF12EF280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8BEB7AF-4D27-4824-93BD-2487F46794D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72A3863-E7DE-4C50-885A-50C62A8C3A4C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87A6FDA-B78E-4B2D-AF0F-622B3A1E9B8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81267111-2A64-45FD-A966-4D480D5EF6D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896437AB-F824-4AF5-B277-5C16437948DA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E987B3E-257A-41BC-BBEA-B4E01C97ABF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93946903-0065-4348-9F88-6164D15D8C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E987B3E-257A-41BC-BBEA-B4E01C97ABF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93946903-0065-4348-9F88-6164D15D8C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1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2" name="圆角矩形 12"/>
          <p:cNvSpPr/>
          <p:nvPr/>
        </p:nvSpPr>
        <p:spPr>
          <a:xfrm>
            <a:off x="6367463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3"/>
          <p:cNvSpPr/>
          <p:nvPr/>
        </p:nvSpPr>
        <p:spPr>
          <a:xfrm>
            <a:off x="8193088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4106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735C8E62-1F42-4631-AD7F-D4DA318A0EA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B9CA13E1-9A07-4E6D-A71D-7DDEE4E174D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E987B3E-257A-41BC-BBEA-B4E01C97ABF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93946903-0065-4348-9F88-6164D15D8C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9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5132" name="矩形 12"/>
            <p:cNvGrpSpPr/>
            <p:nvPr/>
          </p:nvGrpSpPr>
          <p:grpSpPr>
            <a:xfrm>
              <a:off x="209535" y="4026011"/>
              <a:ext cx="6456168" cy="2847811"/>
              <a:chOff x="1981200" y="4602480"/>
              <a:chExt cx="8607552" cy="2846832"/>
            </a:xfrm>
          </p:grpSpPr>
          <p:pic>
            <p:nvPicPr>
              <p:cNvPr id="5130" name="矩形 12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981200" y="4602480"/>
                <a:ext cx="8607552" cy="284683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5131" name="文本框 5130"/>
              <p:cNvSpPr txBox="1"/>
              <p:nvPr/>
            </p:nvSpPr>
            <p:spPr>
              <a:xfrm>
                <a:off x="1987550" y="4608535"/>
                <a:ext cx="8595655" cy="28336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5pPr>
              </a:lstStyle>
              <a:p>
                <a:pPr marL="0" lvl="0" indent="0"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126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30495243-2239-4743-9533-6411965307B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9EB0462-5C31-41B1-AA85-1552C68B1912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15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35B74EC2-1463-4330-BA34-08156D48BC81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0309DD3A-C77A-4533-B9A6-727FA43DCC75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E987B3E-257A-41BC-BBEA-B4E01C97ABF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93946903-0065-4348-9F88-6164D15D8C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E987B3E-257A-41BC-BBEA-B4E01C97ABF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93946903-0065-4348-9F88-6164D15D8C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09BDDE74-F9D9-45EA-ABD1-29A710AEC20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34A698D0-C715-407E-90EE-D93FF14898D1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A87E3C4-3DD3-465F-95F7-0F631C183825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DB4295C-BB7B-4261-B7D2-A5AD49F31BA4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63C1B57-C4F7-4A8E-B44A-EF86DC95DA2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59C4A5C-B33B-4902-BE1F-2F57D9BA098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63C1B57-C4F7-4A8E-B44A-EF86DC95DA2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59C4A5C-B33B-4902-BE1F-2F57D9BA098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1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2" name="圆角矩形 12"/>
          <p:cNvSpPr/>
          <p:nvPr/>
        </p:nvSpPr>
        <p:spPr>
          <a:xfrm>
            <a:off x="6367463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3"/>
          <p:cNvSpPr/>
          <p:nvPr/>
        </p:nvSpPr>
        <p:spPr>
          <a:xfrm>
            <a:off x="8193088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4106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A0CF7637-1E11-4847-BA31-6F582B0AD549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5C667B57-0AAD-4001-A672-F2C0BF4D993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63C1B57-C4F7-4A8E-B44A-EF86DC95DA2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59C4A5C-B33B-4902-BE1F-2F57D9BA098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9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5132" name="矩形 12"/>
            <p:cNvGrpSpPr/>
            <p:nvPr/>
          </p:nvGrpSpPr>
          <p:grpSpPr>
            <a:xfrm>
              <a:off x="209535" y="4026011"/>
              <a:ext cx="6456168" cy="2847811"/>
              <a:chOff x="1981200" y="4602480"/>
              <a:chExt cx="8607552" cy="2846832"/>
            </a:xfrm>
          </p:grpSpPr>
          <p:pic>
            <p:nvPicPr>
              <p:cNvPr id="5130" name="矩形 12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981200" y="4602480"/>
                <a:ext cx="8607552" cy="284683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5131" name="文本框 5130"/>
              <p:cNvSpPr txBox="1"/>
              <p:nvPr/>
            </p:nvSpPr>
            <p:spPr>
              <a:xfrm>
                <a:off x="1987550" y="4608535"/>
                <a:ext cx="8595655" cy="28336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5pPr>
              </a:lstStyle>
              <a:p>
                <a:pPr marL="0" lvl="0" indent="0"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126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00343802-A79C-4E01-A316-C5C64006A4C4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224C2BE8-8B0B-4F93-B07C-BC369CD96FB7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15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EE3CF9E9-2E93-4C0E-BCB6-5214C235AAFB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B1799CE-2DCF-4BF9-9ABD-EE55E37B3925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63C1B57-C4F7-4A8E-B44A-EF86DC95DA2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59C4A5C-B33B-4902-BE1F-2F57D9BA098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63C1B57-C4F7-4A8E-B44A-EF86DC95DA2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59C4A5C-B33B-4902-BE1F-2F57D9BA098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86330E4-EF98-4CC9-9B37-3FFB1AF4E76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440F3B6C-3A40-4431-A1C2-981B7E525C02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DDA2CF9D-133B-4057-85D0-98928B44B73B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EEA72FE-86B5-4224-97A3-2BBED5F8EB41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6C50F8ED-EA2D-4FC1-B29E-287EDDA41148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B15D785-16CE-4EB1-928E-0CB4DC2360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6C50F8ED-EA2D-4FC1-B29E-287EDDA41148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B15D785-16CE-4EB1-928E-0CB4DC2360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1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2" name="圆角矩形 12"/>
          <p:cNvSpPr/>
          <p:nvPr/>
        </p:nvSpPr>
        <p:spPr>
          <a:xfrm>
            <a:off x="6367463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3"/>
          <p:cNvSpPr/>
          <p:nvPr/>
        </p:nvSpPr>
        <p:spPr>
          <a:xfrm>
            <a:off x="8193088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4106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DDF01C1C-EF37-4B44-8E35-2DE86DEACFDE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BF578E65-0737-4D36-ADBF-D0EDB2C1B432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6C50F8ED-EA2D-4FC1-B29E-287EDDA41148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B15D785-16CE-4EB1-928E-0CB4DC2360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9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5132" name="矩形 12"/>
            <p:cNvGrpSpPr/>
            <p:nvPr/>
          </p:nvGrpSpPr>
          <p:grpSpPr>
            <a:xfrm>
              <a:off x="209535" y="4026011"/>
              <a:ext cx="6456168" cy="2847811"/>
              <a:chOff x="1981200" y="4602480"/>
              <a:chExt cx="8607552" cy="2846832"/>
            </a:xfrm>
          </p:grpSpPr>
          <p:pic>
            <p:nvPicPr>
              <p:cNvPr id="5130" name="矩形 12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981200" y="4602480"/>
                <a:ext cx="8607552" cy="284683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5131" name="文本框 5130"/>
              <p:cNvSpPr txBox="1"/>
              <p:nvPr/>
            </p:nvSpPr>
            <p:spPr>
              <a:xfrm>
                <a:off x="1987550" y="4608535"/>
                <a:ext cx="8595655" cy="28336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5pPr>
              </a:lstStyle>
              <a:p>
                <a:pPr marL="0" lvl="0" indent="0"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126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5F86FC-70C5-4B28-B112-45848DD33302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0C800E76-8C27-4EA7-828F-E4097FC2C07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15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030772AF-B782-4295-8C70-F40EB3D3930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1885FDA-84FA-4CA5-97E2-8AA7A4EC617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6C50F8ED-EA2D-4FC1-B29E-287EDDA41148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B15D785-16CE-4EB1-928E-0CB4DC2360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6C50F8ED-EA2D-4FC1-B29E-287EDDA41148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B15D785-16CE-4EB1-928E-0CB4DC2360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3157220" y="5566074"/>
            <a:ext cx="5292924" cy="467211"/>
          </a:xfrm>
          <a:prstGeom prst="roundRect">
            <a:avLst>
              <a:gd name="adj" fmla="val 50000"/>
            </a:avLst>
          </a:prstGeom>
          <a:noFill/>
          <a:effectLst>
            <a:innerShdw blurRad="114300">
              <a:prstClr val="black"/>
            </a:inn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3636521" y="1169303"/>
            <a:ext cx="4398119" cy="1633134"/>
          </a:xfrm>
        </p:spPr>
        <p:txBody>
          <a:bodyPr>
            <a:normAutofit/>
          </a:bodyPr>
          <a:lstStyle>
            <a:lvl1pPr algn="ctr">
              <a:defRPr sz="4000" b="1" cap="none" spc="0" baseline="0">
                <a:ln>
                  <a:noFill/>
                </a:ln>
                <a:solidFill>
                  <a:srgbClr val="FF0000"/>
                </a:solidFill>
                <a:effectLst/>
                <a:latin typeface="华文行楷" pitchFamily="2" charset="-122"/>
                <a:ea typeface="华文行楷" pitchFamily="2" charset="-122"/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2053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9579A34C-F0FF-4475-BF44-71244678E59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205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B1413464-302A-4964-95A1-922A9CB96B12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1430400" y="1674000"/>
            <a:ext cx="9336000" cy="301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ct val="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</a:defRPr>
            </a:lvl1pPr>
            <a:lvl2pPr marL="716280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BE854471-9780-4242-997C-1DB31F0CB321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697538" y="5267325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6F2FFA6C-193F-4D02-A12F-7216C338EBC2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420800" y="360000"/>
            <a:ext cx="9340800" cy="583200"/>
          </a:xfrm>
        </p:spPr>
        <p:txBody>
          <a:bodyPr anchor="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430400" y="13428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542925" indent="-271780" algn="l">
              <a:buFont typeface="Arial" pitchFamily="34" charset="0"/>
              <a:buChar char="•"/>
              <a:defRPr sz="2000">
                <a:solidFill>
                  <a:schemeClr val="tx2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1430400" y="3553200"/>
            <a:ext cx="9336000" cy="1756800"/>
          </a:xfrm>
        </p:spPr>
        <p:txBody>
          <a:bodyPr lIns="0" tIns="0" rIns="0" bIns="0" anchor="ctr">
            <a:normAutofit/>
          </a:bodyPr>
          <a:lstStyle>
            <a:lvl1pPr marL="0" indent="0" algn="l">
              <a:spcBef>
                <a:spcPts val="600"/>
              </a:spcBef>
              <a:spcAft>
                <a:spcPts val="600"/>
              </a:spcAft>
              <a:buNone/>
              <a:defRPr sz="2400">
                <a:solidFill>
                  <a:schemeClr val="tx1"/>
                </a:solidFill>
              </a:defRPr>
            </a:lvl1pPr>
            <a:lvl2pPr marL="630555" indent="-271780" algn="l">
              <a:buFont typeface="Arial" pitchFamily="34" charset="0"/>
              <a:buChar char="•"/>
              <a:defRPr sz="200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21FB3B4-1263-4C5F-99C9-9C5F29456F7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0615584-83C4-4716-8E1C-24784E98131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099435" y="118532"/>
            <a:ext cx="10515599" cy="717022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65" y="13763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12565" y="2200274"/>
            <a:ext cx="5157787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4976" y="13763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6144976" y="2200274"/>
            <a:ext cx="5183188" cy="3568514"/>
          </a:xfrm>
        </p:spPr>
        <p:txBody>
          <a:bodyPr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21FB3B4-1263-4C5F-99C9-9C5F29456F7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0615584-83C4-4716-8E1C-24784E98131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圆角矩形 10"/>
          <p:cNvSpPr/>
          <p:nvPr/>
        </p:nvSpPr>
        <p:spPr>
          <a:xfrm>
            <a:off x="2714625" y="2730500"/>
            <a:ext cx="1446213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1" name="圆角矩形 11"/>
          <p:cNvSpPr/>
          <p:nvPr/>
        </p:nvSpPr>
        <p:spPr>
          <a:xfrm>
            <a:off x="4541838" y="2730500"/>
            <a:ext cx="1444625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2" name="圆角矩形 12"/>
          <p:cNvSpPr/>
          <p:nvPr/>
        </p:nvSpPr>
        <p:spPr>
          <a:xfrm>
            <a:off x="6367463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4103" name="圆角矩形 13"/>
          <p:cNvSpPr/>
          <p:nvPr/>
        </p:nvSpPr>
        <p:spPr>
          <a:xfrm>
            <a:off x="8193088" y="2730500"/>
            <a:ext cx="1446212" cy="1084263"/>
          </a:xfrm>
          <a:prstGeom prst="roundRect">
            <a:avLst/>
          </a:prstGeom>
          <a:solidFill>
            <a:schemeClr val="bg1"/>
          </a:solidFill>
          <a:ln w="6350">
            <a:solidFill>
              <a:schemeClr val="accent1"/>
            </a:solidFill>
          </a:ln>
          <a:effectLst>
            <a:outerShdw blurRad="63500" dist="508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/>
            <a:endParaRPr lang="zh-CN" altLang="en-US" sz="3200">
              <a:solidFill>
                <a:schemeClr val="accent1"/>
              </a:solidFill>
              <a:latin typeface="华文细黑" pitchFamily="2" charset="-122"/>
              <a:ea typeface="华文细黑" panose="0201060004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15364" y="2746092"/>
            <a:ext cx="6923835" cy="1084270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4106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2A4A74E-3D88-4197-B3CC-0A527394D87B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10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5B5091AC-6DC5-4DC4-86DA-FAC612A95379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21FB3B4-1263-4C5F-99C9-9C5F29456F7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0615584-83C4-4716-8E1C-24784E98131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10"/>
          <p:cNvGrpSpPr/>
          <p:nvPr/>
        </p:nvGrpSpPr>
        <p:grpSpPr>
          <a:xfrm>
            <a:off x="1987550" y="4459288"/>
            <a:ext cx="10129838" cy="2982912"/>
            <a:chOff x="214298" y="3882770"/>
            <a:chExt cx="7597972" cy="2983938"/>
          </a:xfrm>
        </p:grpSpPr>
        <p:pic>
          <p:nvPicPr>
            <p:cNvPr id="5129" name="图片 11"/>
            <p:cNvPicPr>
              <a:picLocks noChangeAspect="1"/>
            </p:cNvPicPr>
            <p:nvPr/>
          </p:nvPicPr>
          <p:blipFill>
            <a:blip r:embed="rId1"/>
            <a:srcRect t="43401"/>
            <a:stretch>
              <a:fillRect/>
            </a:stretch>
          </p:blipFill>
          <p:spPr>
            <a:xfrm>
              <a:off x="1697220" y="3882770"/>
              <a:ext cx="6115050" cy="25887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5132" name="矩形 12"/>
            <p:cNvGrpSpPr/>
            <p:nvPr/>
          </p:nvGrpSpPr>
          <p:grpSpPr>
            <a:xfrm>
              <a:off x="209535" y="4026011"/>
              <a:ext cx="6456168" cy="2847811"/>
              <a:chOff x="1981200" y="4602480"/>
              <a:chExt cx="8607552" cy="2846832"/>
            </a:xfrm>
          </p:grpSpPr>
          <p:pic>
            <p:nvPicPr>
              <p:cNvPr id="5130" name="矩形 12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981200" y="4602480"/>
                <a:ext cx="8607552" cy="284683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5131" name="文本框 5130"/>
              <p:cNvSpPr txBox="1"/>
              <p:nvPr/>
            </p:nvSpPr>
            <p:spPr>
              <a:xfrm>
                <a:off x="1987550" y="4608535"/>
                <a:ext cx="8595655" cy="28336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黑体" pitchFamily="49" charset="-122"/>
                  </a:defRPr>
                </a:lvl5pPr>
              </a:lstStyle>
              <a:p>
                <a:pPr marL="0" lvl="0" indent="0" algn="ctr" eaLnBrk="1" hangingPunct="1"/>
                <a:endParaRPr lang="en-US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204800" y="727200"/>
            <a:ext cx="10430400" cy="583200"/>
          </a:xfrm>
        </p:spPr>
        <p:txBody>
          <a:bodyPr anchor="ctr"/>
          <a:lstStyle>
            <a:lvl1pPr algn="ctr">
              <a:defRPr sz="3200"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</p:nvPr>
        </p:nvSpPr>
        <p:spPr>
          <a:xfrm>
            <a:off x="1512000" y="2239200"/>
            <a:ext cx="3820800" cy="32400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1">
                <a:ln>
                  <a:noFill/>
                </a:ln>
                <a:solidFill>
                  <a:srgbClr val="2F3132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rgbClr val="2F3132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5788800" y="2242800"/>
            <a:ext cx="5222400" cy="3240000"/>
          </a:xfrm>
        </p:spPr>
        <p:txBody>
          <a:bodyPr lIns="180000" rIns="36000">
            <a:normAutofit/>
          </a:bodyPr>
          <a:lstStyle>
            <a:lvl1pPr marL="0" indent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126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7D38CC38-0652-4786-845F-3F3C72D4D7AB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12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FE3DF5DC-6875-4BE9-B829-1E4B15DEE122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10171289" y="365125"/>
            <a:ext cx="1182511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880533" y="365125"/>
            <a:ext cx="9166577" cy="5811838"/>
          </a:xfrm>
        </p:spPr>
        <p:txBody>
          <a:bodyPr vert="eaVert"/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150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08046E79-86C4-4786-BC21-C5920C59A3A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15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0C608C6-EEB2-43A0-BF3E-BC760219284C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21FB3B4-1263-4C5F-99C9-9C5F29456F7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0615584-83C4-4716-8E1C-24784E98131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7478" y="312981"/>
            <a:ext cx="10516800" cy="581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21FB3B4-1263-4C5F-99C9-9C5F29456F7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0615584-83C4-4716-8E1C-24784E98131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image" Target="../media/image1.png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slideLayout" Target="../slideLayouts/slideLayout41.xml" /><Relationship Id="rId11" Type="http://schemas.openxmlformats.org/officeDocument/2006/relationships/image" Target="../media/image1.png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3.xml" /><Relationship Id="rId3" Type="http://schemas.openxmlformats.org/officeDocument/2006/relationships/slideLayout" Target="../slideLayouts/slideLayout34.xml" /><Relationship Id="rId4" Type="http://schemas.openxmlformats.org/officeDocument/2006/relationships/slideLayout" Target="../slideLayouts/slideLayout35.xml" /><Relationship Id="rId5" Type="http://schemas.openxmlformats.org/officeDocument/2006/relationships/slideLayout" Target="../slideLayouts/slideLayout36.xml" /><Relationship Id="rId6" Type="http://schemas.openxmlformats.org/officeDocument/2006/relationships/slideLayout" Target="../slideLayouts/slideLayout37.xml" /><Relationship Id="rId7" Type="http://schemas.openxmlformats.org/officeDocument/2006/relationships/slideLayout" Target="../slideLayouts/slideLayout38.xml" /><Relationship Id="rId8" Type="http://schemas.openxmlformats.org/officeDocument/2006/relationships/slideLayout" Target="../slideLayouts/slideLayout39.xml" /><Relationship Id="rId9" Type="http://schemas.openxmlformats.org/officeDocument/2006/relationships/slideLayout" Target="../slideLayouts/slideLayout40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10" Type="http://schemas.openxmlformats.org/officeDocument/2006/relationships/slideLayout" Target="../slideLayouts/slideLayout51.xml" /><Relationship Id="rId11" Type="http://schemas.openxmlformats.org/officeDocument/2006/relationships/image" Target="../media/image1.png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43.xml" /><Relationship Id="rId3" Type="http://schemas.openxmlformats.org/officeDocument/2006/relationships/slideLayout" Target="../slideLayouts/slideLayout44.xml" /><Relationship Id="rId4" Type="http://schemas.openxmlformats.org/officeDocument/2006/relationships/slideLayout" Target="../slideLayouts/slideLayout45.xml" /><Relationship Id="rId5" Type="http://schemas.openxmlformats.org/officeDocument/2006/relationships/slideLayout" Target="../slideLayouts/slideLayout46.xml" /><Relationship Id="rId6" Type="http://schemas.openxmlformats.org/officeDocument/2006/relationships/slideLayout" Target="../slideLayouts/slideLayout47.xml" /><Relationship Id="rId7" Type="http://schemas.openxmlformats.org/officeDocument/2006/relationships/slideLayout" Target="../slideLayouts/slideLayout48.xml" /><Relationship Id="rId8" Type="http://schemas.openxmlformats.org/officeDocument/2006/relationships/slideLayout" Target="../slideLayouts/slideLayout49.xml" /><Relationship Id="rId9" Type="http://schemas.openxmlformats.org/officeDocument/2006/relationships/slideLayout" Target="../slideLayouts/slideLayout50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10" Type="http://schemas.openxmlformats.org/officeDocument/2006/relationships/slideLayout" Target="../slideLayouts/slideLayout61.xml" /><Relationship Id="rId11" Type="http://schemas.openxmlformats.org/officeDocument/2006/relationships/image" Target="../media/image1.png" /><Relationship Id="rId12" Type="http://schemas.openxmlformats.org/officeDocument/2006/relationships/theme" Target="../theme/theme6.xml" /><Relationship Id="rId2" Type="http://schemas.openxmlformats.org/officeDocument/2006/relationships/slideLayout" Target="../slideLayouts/slideLayout53.xml" /><Relationship Id="rId3" Type="http://schemas.openxmlformats.org/officeDocument/2006/relationships/slideLayout" Target="../slideLayouts/slideLayout54.xml" /><Relationship Id="rId4" Type="http://schemas.openxmlformats.org/officeDocument/2006/relationships/slideLayout" Target="../slideLayouts/slideLayout55.xml" /><Relationship Id="rId5" Type="http://schemas.openxmlformats.org/officeDocument/2006/relationships/slideLayout" Target="../slideLayouts/slideLayout56.xml" /><Relationship Id="rId6" Type="http://schemas.openxmlformats.org/officeDocument/2006/relationships/slideLayout" Target="../slideLayouts/slideLayout57.xml" /><Relationship Id="rId7" Type="http://schemas.openxmlformats.org/officeDocument/2006/relationships/slideLayout" Target="../slideLayouts/slideLayout58.xml" /><Relationship Id="rId8" Type="http://schemas.openxmlformats.org/officeDocument/2006/relationships/slideLayout" Target="../slideLayouts/slideLayout59.xml" /><Relationship Id="rId9" Type="http://schemas.openxmlformats.org/officeDocument/2006/relationships/slideLayout" Target="../slideLayouts/slideLayout60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10" Type="http://schemas.openxmlformats.org/officeDocument/2006/relationships/slideLayout" Target="../slideLayouts/slideLayout71.xml" /><Relationship Id="rId11" Type="http://schemas.openxmlformats.org/officeDocument/2006/relationships/image" Target="../media/image1.png" /><Relationship Id="rId12" Type="http://schemas.openxmlformats.org/officeDocument/2006/relationships/theme" Target="../theme/theme7.xml" /><Relationship Id="rId2" Type="http://schemas.openxmlformats.org/officeDocument/2006/relationships/slideLayout" Target="../slideLayouts/slideLayout63.xml" /><Relationship Id="rId3" Type="http://schemas.openxmlformats.org/officeDocument/2006/relationships/slideLayout" Target="../slideLayouts/slideLayout64.xml" /><Relationship Id="rId4" Type="http://schemas.openxmlformats.org/officeDocument/2006/relationships/slideLayout" Target="../slideLayouts/slideLayout65.xml" /><Relationship Id="rId5" Type="http://schemas.openxmlformats.org/officeDocument/2006/relationships/slideLayout" Target="../slideLayouts/slideLayout66.xml" /><Relationship Id="rId6" Type="http://schemas.openxmlformats.org/officeDocument/2006/relationships/slideLayout" Target="../slideLayouts/slideLayout67.xml" /><Relationship Id="rId7" Type="http://schemas.openxmlformats.org/officeDocument/2006/relationships/slideLayout" Target="../slideLayouts/slideLayout68.xml" /><Relationship Id="rId8" Type="http://schemas.openxmlformats.org/officeDocument/2006/relationships/slideLayout" Target="../slideLayouts/slideLayout69.xml" /><Relationship Id="rId9" Type="http://schemas.openxmlformats.org/officeDocument/2006/relationships/slideLayout" Target="../slideLayouts/slideLayout70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2.xml" /><Relationship Id="rId10" Type="http://schemas.openxmlformats.org/officeDocument/2006/relationships/slideLayout" Target="../slideLayouts/slideLayout81.xml" /><Relationship Id="rId11" Type="http://schemas.openxmlformats.org/officeDocument/2006/relationships/image" Target="../media/image1.png" /><Relationship Id="rId12" Type="http://schemas.openxmlformats.org/officeDocument/2006/relationships/theme" Target="../theme/theme8.xml" /><Relationship Id="rId2" Type="http://schemas.openxmlformats.org/officeDocument/2006/relationships/slideLayout" Target="../slideLayouts/slideLayout73.xml" /><Relationship Id="rId3" Type="http://schemas.openxmlformats.org/officeDocument/2006/relationships/slideLayout" Target="../slideLayouts/slideLayout74.xml" /><Relationship Id="rId4" Type="http://schemas.openxmlformats.org/officeDocument/2006/relationships/slideLayout" Target="../slideLayouts/slideLayout75.xml" /><Relationship Id="rId5" Type="http://schemas.openxmlformats.org/officeDocument/2006/relationships/slideLayout" Target="../slideLayouts/slideLayout76.xml" /><Relationship Id="rId6" Type="http://schemas.openxmlformats.org/officeDocument/2006/relationships/slideLayout" Target="../slideLayouts/slideLayout77.xml" /><Relationship Id="rId7" Type="http://schemas.openxmlformats.org/officeDocument/2006/relationships/slideLayout" Target="../slideLayouts/slideLayout78.xml" /><Relationship Id="rId8" Type="http://schemas.openxmlformats.org/officeDocument/2006/relationships/slideLayout" Target="../slideLayouts/slideLayout79.xml" /><Relationship Id="rId9" Type="http://schemas.openxmlformats.org/officeDocument/2006/relationships/slideLayout" Target="../slideLayouts/slideLayout80.xml" /></Relationships>
</file>

<file path=ppt/slideMasters/_rels/slideMaster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2.xml" /><Relationship Id="rId10" Type="http://schemas.openxmlformats.org/officeDocument/2006/relationships/slideLayout" Target="../slideLayouts/slideLayout91.xml" /><Relationship Id="rId11" Type="http://schemas.openxmlformats.org/officeDocument/2006/relationships/image" Target="../media/image1.png" /><Relationship Id="rId12" Type="http://schemas.openxmlformats.org/officeDocument/2006/relationships/theme" Target="../theme/theme9.xml" /><Relationship Id="rId2" Type="http://schemas.openxmlformats.org/officeDocument/2006/relationships/slideLayout" Target="../slideLayouts/slideLayout83.xml" /><Relationship Id="rId3" Type="http://schemas.openxmlformats.org/officeDocument/2006/relationships/slideLayout" Target="../slideLayouts/slideLayout84.xml" /><Relationship Id="rId4" Type="http://schemas.openxmlformats.org/officeDocument/2006/relationships/slideLayout" Target="../slideLayouts/slideLayout85.xml" /><Relationship Id="rId5" Type="http://schemas.openxmlformats.org/officeDocument/2006/relationships/slideLayout" Target="../slideLayouts/slideLayout86.xml" /><Relationship Id="rId6" Type="http://schemas.openxmlformats.org/officeDocument/2006/relationships/slideLayout" Target="../slideLayouts/slideLayout87.xml" /><Relationship Id="rId7" Type="http://schemas.openxmlformats.org/officeDocument/2006/relationships/slideLayout" Target="../slideLayouts/slideLayout88.xml" /><Relationship Id="rId8" Type="http://schemas.openxmlformats.org/officeDocument/2006/relationships/slideLayout" Target="../slideLayouts/slideLayout89.xml" /><Relationship Id="rId9" Type="http://schemas.openxmlformats.org/officeDocument/2006/relationships/slideLayout" Target="../slideLayouts/slideLayout9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9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kern="1200">
                <a:solidFill>
                  <a:schemeClr val="accent1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0" name="KSO_BC1"/>
          <p:cNvSpPr>
            <a:spLocks noGrp="1"/>
          </p:cNvSpPr>
          <p:nvPr>
            <p:ph type="body" idx="1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57505" indent="-357505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lang="zh-CN" altLang="en-US" sz="2400" kern="1200">
                <a:solidFill>
                  <a:srgbClr val="2F3132"/>
                </a:solidFill>
                <a:latin typeface="+mn-ea"/>
                <a:ea typeface="+mn-ea"/>
                <a:cs typeface="+mn-cs"/>
              </a:defRPr>
            </a:lvl1pPr>
            <a:lvl2pPr marL="716280" indent="-271780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Arial" pitchFamily="34" charset="0"/>
              <a:buChar char="•"/>
              <a:defRPr lang="zh-CN" altLang="en-US" sz="2000" kern="1200">
                <a:solidFill>
                  <a:srgbClr val="2F3132"/>
                </a:solidFill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Pct val="70000"/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Pct val="70000"/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Pct val="70000"/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lvl="0" indent="-357188"/>
            <a:r>
              <a:t>单击此处编辑母版文本样式</a:t>
            </a:r>
          </a:p>
          <a:p>
            <a:pPr marL="715962" lvl="1" indent="-271462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1031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1032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1033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07644EB4-E420-4E99-9E33-A2C29460BABD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0" r:id="rId2"/>
    <p:sldLayoutId id="2147483672" r:id="rId3"/>
    <p:sldLayoutId id="2147483673" r:id="rId4"/>
    <p:sldLayoutId id="2147483674" r:id="rId5"/>
    <p:sldLayoutId id="2147483676" r:id="rId6"/>
    <p:sldLayoutId id="2147483677" r:id="rId7"/>
    <p:sldLayoutId id="2147483679" r:id="rId8"/>
    <p:sldLayoutId id="2147483681" r:id="rId9"/>
    <p:sldLayoutId id="2147483682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200" kern="1200">
          <a:solidFill>
            <a:schemeClr val="accent1"/>
          </a:solidFill>
          <a:latin typeface="Arial" pitchFamily="34" charset="0"/>
          <a:ea typeface="黑体" pitchFamily="49" charset="-122"/>
          <a:cs typeface="+mj-cs"/>
        </a:defRPr>
      </a:lvl1pPr>
    </p:titleStyle>
    <p:bodyStyle>
      <a:lvl1pPr marL="357505" indent="-357505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sz="2400" kern="1200">
          <a:solidFill>
            <a:srgbClr val="2F3132"/>
          </a:solidFill>
          <a:latin typeface="+mn-ea"/>
          <a:ea typeface="+mn-ea"/>
          <a:cs typeface="+mn-cs"/>
        </a:defRPr>
      </a:lvl1pPr>
      <a:lvl2pPr marL="716280" indent="-271780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Pct val="70000"/>
        <a:buFont typeface="Arial" pitchFamily="34" charset="0"/>
        <a:buChar char="•"/>
        <a:defRPr sz="2000" kern="1200">
          <a:solidFill>
            <a:srgbClr val="2F3132"/>
          </a:solidFill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Pct val="70000"/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Pct val="70000"/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Pct val="70000"/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9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kern="1200">
                <a:solidFill>
                  <a:schemeClr val="accent1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0" name="KSO_BC1"/>
          <p:cNvSpPr>
            <a:spLocks noGrp="1"/>
          </p:cNvSpPr>
          <p:nvPr>
            <p:ph type="body" idx="1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57505" indent="-357505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lang="zh-CN" altLang="en-US" sz="2400" kern="1200">
                <a:solidFill>
                  <a:srgbClr val="2F3132"/>
                </a:solidFill>
                <a:latin typeface="+mn-ea"/>
                <a:ea typeface="+mn-ea"/>
                <a:cs typeface="+mn-cs"/>
              </a:defRPr>
            </a:lvl1pPr>
            <a:lvl2pPr marL="716280" indent="-271780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Arial" pitchFamily="34" charset="0"/>
              <a:buChar char="•"/>
              <a:defRPr lang="zh-CN" altLang="en-US" sz="2000" kern="1200">
                <a:solidFill>
                  <a:srgbClr val="2F3132"/>
                </a:solidFill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Pct val="70000"/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Pct val="70000"/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Pct val="70000"/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lvl="0" indent="-357188"/>
            <a:r>
              <a:t>单击此处编辑母版文本样式</a:t>
            </a:r>
          </a:p>
          <a:p>
            <a:pPr marL="715962" lvl="1" indent="-271462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1031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1032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ctr" defTabSz="914400" eaLnBrk="1" fontAlgn="base" hangingPunct="1"/>
            <a:endParaRPr lang="zh-CN" altLang="en-US" sz="1200">
              <a:solidFill>
                <a:srgbClr val="929393"/>
              </a:solidFill>
            </a:endParaRPr>
          </a:p>
        </p:txBody>
      </p:sp>
      <p:sp>
        <p:nvSpPr>
          <p:cNvPr id="1033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200" b="0" i="0" u="none" baseline="0">
                <a:solidFill>
                  <a:srgbClr val="929393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r" eaLnBrk="1" hangingPunct="1"/>
            <a:fld id="{68C47F2D-0EFC-498F-9D88-0F40E86553A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zh-CN" altLang="en-US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200" kern="1200">
          <a:solidFill>
            <a:schemeClr val="accent1"/>
          </a:solidFill>
          <a:latin typeface="Arial" pitchFamily="34" charset="0"/>
          <a:ea typeface="黑体" pitchFamily="49" charset="-122"/>
          <a:cs typeface="+mj-cs"/>
        </a:defRPr>
      </a:lvl1pPr>
    </p:titleStyle>
    <p:bodyStyle>
      <a:lvl1pPr marL="357505" indent="-357505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sz="2400" kern="1200">
          <a:solidFill>
            <a:srgbClr val="2F3132"/>
          </a:solidFill>
          <a:latin typeface="+mn-ea"/>
          <a:ea typeface="+mn-ea"/>
          <a:cs typeface="+mn-cs"/>
        </a:defRPr>
      </a:lvl1pPr>
      <a:lvl2pPr marL="716280" indent="-271780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Pct val="70000"/>
        <a:buFont typeface="Arial" pitchFamily="34" charset="0"/>
        <a:buChar char="•"/>
        <a:defRPr sz="2000" kern="1200">
          <a:solidFill>
            <a:srgbClr val="2F3132"/>
          </a:solidFill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Pct val="70000"/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Pct val="70000"/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Pct val="70000"/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accent1"/>
                </a:solidFill>
                <a:latin typeface="Arial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KSO_BC1"/>
          <p:cNvSpPr>
            <a:spLocks noGrp="1"/>
          </p:cNvSpPr>
          <p:nvPr>
            <p:ph type="body" idx="5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57188" indent="-357188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kumimoji="0" lang="zh-CN" altLang="en-US" sz="24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1pPr>
            <a:lvl2pPr marL="715963" indent="-271463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D84B244-F71E-47D3-BDD9-81C2B2998C0A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486EC4C-A9B5-40A0-930C-B062F6A58550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928" r:id="rId3"/>
    <p:sldLayoutId id="2147483930" r:id="rId4"/>
    <p:sldLayoutId id="2147483931" r:id="rId5"/>
    <p:sldLayoutId id="2147483932" r:id="rId6"/>
    <p:sldLayoutId id="2147483934" r:id="rId7"/>
    <p:sldLayoutId id="2147483935" r:id="rId8"/>
    <p:sldLayoutId id="2147483937" r:id="rId9"/>
    <p:sldLayoutId id="2147483939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accent1"/>
          </a:solidFill>
          <a:effectLst/>
          <a:latin typeface="Arial"/>
          <a:ea typeface="黑体" pitchFamily="49" charset="-122"/>
          <a:cs typeface="+mj-cs"/>
        </a:defRPr>
      </a:lvl1pPr>
    </p:titleStyle>
    <p:bodyStyle>
      <a:lvl1pPr marL="357188" indent="-357188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kumimoji="0" sz="24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1pPr>
      <a:lvl2pPr marL="715963" indent="-271463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 typeface="Arial"/>
        <a:buChar char="•"/>
        <a:defRPr kumimoji="0" sz="20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4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accent1"/>
                </a:solidFill>
                <a:latin typeface="Arial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KSO_BC1"/>
          <p:cNvSpPr>
            <a:spLocks noGrp="1"/>
          </p:cNvSpPr>
          <p:nvPr>
            <p:ph type="body" idx="5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57188" indent="-357188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kumimoji="0" lang="zh-CN" altLang="en-US" sz="24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1pPr>
            <a:lvl2pPr marL="715963" indent="-271463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CE886206-D77F-47E4-805E-834BF12EF280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D8BEB7AF-4D27-4824-93BD-2487F46794D8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accent1"/>
          </a:solidFill>
          <a:effectLst/>
          <a:latin typeface="Arial"/>
          <a:ea typeface="黑体" pitchFamily="49" charset="-122"/>
          <a:cs typeface="+mj-cs"/>
        </a:defRPr>
      </a:lvl1pPr>
    </p:titleStyle>
    <p:bodyStyle>
      <a:lvl1pPr marL="357188" indent="-357188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kumimoji="0" sz="24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1pPr>
      <a:lvl2pPr marL="715963" indent="-271463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 typeface="Arial"/>
        <a:buChar char="•"/>
        <a:defRPr kumimoji="0" sz="20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4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accent1"/>
                </a:solidFill>
                <a:latin typeface="Arial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KSO_BC1"/>
          <p:cNvSpPr>
            <a:spLocks noGrp="1"/>
          </p:cNvSpPr>
          <p:nvPr>
            <p:ph type="body" idx="5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57188" indent="-357188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kumimoji="0" lang="zh-CN" altLang="en-US" sz="24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1pPr>
            <a:lvl2pPr marL="715963" indent="-271463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1E987B3E-257A-41BC-BBEA-B4E01C97ABFF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93946903-0065-4348-9F88-6164D15D8C9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accent1"/>
          </a:solidFill>
          <a:effectLst/>
          <a:latin typeface="Arial"/>
          <a:ea typeface="黑体" pitchFamily="49" charset="-122"/>
          <a:cs typeface="+mj-cs"/>
        </a:defRPr>
      </a:lvl1pPr>
    </p:titleStyle>
    <p:bodyStyle>
      <a:lvl1pPr marL="357188" indent="-357188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kumimoji="0" sz="24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1pPr>
      <a:lvl2pPr marL="715963" indent="-271463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 typeface="Arial"/>
        <a:buChar char="•"/>
        <a:defRPr kumimoji="0" sz="20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4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accent1"/>
                </a:solidFill>
                <a:latin typeface="Arial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KSO_BC1"/>
          <p:cNvSpPr>
            <a:spLocks noGrp="1"/>
          </p:cNvSpPr>
          <p:nvPr>
            <p:ph type="body" idx="5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57188" indent="-357188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kumimoji="0" lang="zh-CN" altLang="en-US" sz="24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1pPr>
            <a:lvl2pPr marL="715963" indent="-271463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463C1B57-C4F7-4A8E-B44A-EF86DC95DA26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759C4A5C-B33B-4902-BE1F-2F57D9BA098B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accent1"/>
          </a:solidFill>
          <a:effectLst/>
          <a:latin typeface="Arial"/>
          <a:ea typeface="黑体" pitchFamily="49" charset="-122"/>
          <a:cs typeface="+mj-cs"/>
        </a:defRPr>
      </a:lvl1pPr>
    </p:titleStyle>
    <p:bodyStyle>
      <a:lvl1pPr marL="357188" indent="-357188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kumimoji="0" sz="24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1pPr>
      <a:lvl2pPr marL="715963" indent="-271463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 typeface="Arial"/>
        <a:buChar char="•"/>
        <a:defRPr kumimoji="0" sz="20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4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accent1"/>
                </a:solidFill>
                <a:latin typeface="Arial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KSO_BC1"/>
          <p:cNvSpPr>
            <a:spLocks noGrp="1"/>
          </p:cNvSpPr>
          <p:nvPr>
            <p:ph type="body" idx="5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57188" indent="-357188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kumimoji="0" lang="zh-CN" altLang="en-US" sz="24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1pPr>
            <a:lvl2pPr marL="715963" indent="-271463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6C50F8ED-EA2D-4FC1-B29E-287EDDA41148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CB15D785-16CE-4EB1-928E-0CB4DC2360BF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4" r:id="rId1"/>
    <p:sldLayoutId id="2147483975" r:id="rId2"/>
    <p:sldLayoutId id="2147483976" r:id="rId3"/>
    <p:sldLayoutId id="2147483977" r:id="rId4"/>
    <p:sldLayoutId id="2147483978" r:id="rId5"/>
    <p:sldLayoutId id="2147483979" r:id="rId6"/>
    <p:sldLayoutId id="2147483980" r:id="rId7"/>
    <p:sldLayoutId id="2147483981" r:id="rId8"/>
    <p:sldLayoutId id="2147483982" r:id="rId9"/>
    <p:sldLayoutId id="2147483983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accent1"/>
          </a:solidFill>
          <a:effectLst/>
          <a:latin typeface="Arial"/>
          <a:ea typeface="黑体" pitchFamily="49" charset="-122"/>
          <a:cs typeface="+mj-cs"/>
        </a:defRPr>
      </a:lvl1pPr>
    </p:titleStyle>
    <p:bodyStyle>
      <a:lvl1pPr marL="357188" indent="-357188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kumimoji="0" sz="24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1pPr>
      <a:lvl2pPr marL="715963" indent="-271463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 typeface="Arial"/>
        <a:buChar char="•"/>
        <a:defRPr kumimoji="0" sz="20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4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KSO_BT1"/>
          <p:cNvSpPr>
            <a:spLocks noGrp="1"/>
          </p:cNvSpPr>
          <p:nvPr>
            <p:ph type="title" idx="4294967295"/>
          </p:nvPr>
        </p:nvSpPr>
        <p:spPr>
          <a:xfrm>
            <a:off x="558800" y="41275"/>
            <a:ext cx="11055350" cy="69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kern="1200" baseline="0">
                <a:solidFill>
                  <a:schemeClr val="accent1"/>
                </a:solidFill>
                <a:latin typeface="Arial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KSO_BC1"/>
          <p:cNvSpPr>
            <a:spLocks noGrp="1"/>
          </p:cNvSpPr>
          <p:nvPr>
            <p:ph type="body" idx="5"/>
          </p:nvPr>
        </p:nvSpPr>
        <p:spPr>
          <a:xfrm>
            <a:off x="558800" y="1027113"/>
            <a:ext cx="11055350" cy="4565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57188" indent="-357188" algn="just" defTabSz="914400" rtl="0" eaLnBrk="0" fontAlgn="base" hangingPunct="0">
              <a:lnSpc>
                <a:spcPct val="100000"/>
              </a:lnSpc>
              <a:spcBef>
                <a:spcPts val="1800"/>
              </a:spcBef>
              <a:spcAft>
                <a:spcPct val="0"/>
              </a:spcAft>
              <a:buClr>
                <a:srgbClr val="949D23"/>
              </a:buClr>
              <a:buSzPct val="70000"/>
              <a:buFont typeface="Wingdings" pitchFamily="2" charset="2"/>
              <a:buChar char=""/>
              <a:defRPr kumimoji="0" lang="zh-CN" altLang="en-US" sz="24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1pPr>
            <a:lvl2pPr marL="715963" indent="-271463" algn="just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rgbClr val="2F3132"/>
                </a:solidFill>
                <a:effectLst/>
                <a:latin typeface="+mn-ea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ea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eaLnBrk="1" hangingPunct="1"/>
            <a:fld id="{221FB3B4-1263-4C5F-99C9-9C5F29456F73}" type="datetime">
              <a:rPr lang="en-US" altLang="en-US" sz="1200">
                <a:solidFill>
                  <a:srgbClr val="929393"/>
                </a:solidFill>
              </a:rPr>
              <a:t>12/18/2023</a:t>
            </a:fld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/>
          <a:lstStyle>
            <a:defPPr>
              <a:defRPr lang="zh-CN"/>
            </a:defPPr>
            <a:lvl1pPr marL="0" indent="0" algn="ctr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ctr" eaLnBrk="1" hangingPunct="1"/>
            <a:endParaRPr lang="en-US" altLang="en-US" sz="1200">
              <a:solidFill>
                <a:srgbClr val="929393"/>
              </a:solidFill>
            </a:endParaRPr>
          </a:p>
        </p:txBody>
      </p:sp>
      <p:sp>
        <p:nvSpPr>
          <p:cNvPr id="103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929393"/>
                </a:solidFill>
                <a:effectLst/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/>
            <a:fld id="{10615584-83C4-4716-8E1C-24784E981316}" type="slidenum">
              <a:rPr lang="zh-CN" altLang="en-US" sz="1200">
                <a:solidFill>
                  <a:srgbClr val="929393"/>
                </a:solidFill>
              </a:rPr>
              <a:t>‹#›</a:t>
            </a:fld>
            <a:endParaRPr lang="en-US" altLang="zh-CN" sz="1200">
              <a:solidFill>
                <a:srgbClr val="929393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kern="1200" baseline="0">
          <a:solidFill>
            <a:schemeClr val="accent1"/>
          </a:solidFill>
          <a:effectLst/>
          <a:latin typeface="Arial"/>
          <a:ea typeface="黑体" pitchFamily="49" charset="-122"/>
          <a:cs typeface="+mj-cs"/>
        </a:defRPr>
      </a:lvl1pPr>
    </p:titleStyle>
    <p:bodyStyle>
      <a:lvl1pPr marL="357188" indent="-357188" algn="just" defTabSz="914400" rtl="0" eaLnBrk="0" fontAlgn="base" hangingPunct="0">
        <a:lnSpc>
          <a:spcPct val="100000"/>
        </a:lnSpc>
        <a:spcBef>
          <a:spcPts val="1800"/>
        </a:spcBef>
        <a:spcAft>
          <a:spcPct val="0"/>
        </a:spcAft>
        <a:buClr>
          <a:srgbClr val="949D23"/>
        </a:buClr>
        <a:buSzPct val="70000"/>
        <a:buFont typeface="Wingdings" pitchFamily="2" charset="2"/>
        <a:buChar char=""/>
        <a:defRPr kumimoji="0" sz="24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1pPr>
      <a:lvl2pPr marL="715963" indent="-271463" algn="just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 typeface="Arial"/>
        <a:buChar char="•"/>
        <a:defRPr kumimoji="0" sz="2000" b="0" i="0" u="none" kern="1200" baseline="0">
          <a:solidFill>
            <a:srgbClr val="2F3132"/>
          </a:solidFill>
          <a:effectLst/>
          <a:latin typeface="+mn-ea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4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/>
        <a:buChar char="•"/>
        <a:defRPr kumimoji="0" sz="2000" b="0" i="0" u="none" kern="1200" baseline="0">
          <a:solidFill>
            <a:schemeClr val="tx1"/>
          </a:solidFill>
          <a:effectLst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emf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emf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3.xml" /><Relationship Id="rId2" Type="http://schemas.openxmlformats.org/officeDocument/2006/relationships/image" Target="../media/image7.pn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3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213431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矩形 3"/>
          <p:cNvSpPr/>
          <p:nvPr/>
        </p:nvSpPr>
        <p:spPr>
          <a:xfrm>
            <a:off x="3055938" y="2925763"/>
            <a:ext cx="6701790" cy="70675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0"/>
            <a:r>
              <a:rPr lang="zh-CN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黑体" pitchFamily="49" charset="-122"/>
                <a:sym typeface="Arial" pitchFamily="34" charset="0"/>
              </a:rPr>
              <a:t>变倾角柱帽zm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sym typeface="Arial" pitchFamily="34" charset="0"/>
              </a:rPr>
              <a:t>c</a:t>
            </a:r>
            <a:r>
              <a:rPr lang="zh-CN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黑体" pitchFamily="49" charset="-122"/>
                <a:sym typeface="Arial" pitchFamily="34" charset="0"/>
              </a:rPr>
              <a:t>构造（锚固）</a:t>
            </a:r>
            <a:endParaRPr lang="zh-CN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5"/>
          <p:cNvSpPr/>
          <p:nvPr/>
        </p:nvSpPr>
        <p:spPr>
          <a:xfrm>
            <a:off x="766763" y="242888"/>
            <a:ext cx="4745990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0"/>
            <a:r>
              <a:rPr lang="zh-CN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黑体" pitchFamily="49" charset="-122"/>
                <a:sym typeface="Arial" pitchFamily="34" charset="0"/>
              </a:rPr>
              <a:t>变倾角柱帽zm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sym typeface="Arial" pitchFamily="34" charset="0"/>
              </a:rPr>
              <a:t>c</a:t>
            </a:r>
            <a:r>
              <a:rPr lang="zh-CN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黑体" pitchFamily="49" charset="-122"/>
                <a:sym typeface="Arial" pitchFamily="34" charset="0"/>
              </a:rPr>
              <a:t>构造（锚固）</a:t>
            </a:r>
            <a:endParaRPr lang="zh-CN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11266" name="Rectangle 1"/>
          <p:cNvSpPr/>
          <p:nvPr/>
        </p:nvSpPr>
        <p:spPr>
          <a:xfrm>
            <a:off x="769938" y="1344613"/>
            <a:ext cx="4745037" cy="4522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sz="2400">
                <a:latin typeface="微软雅黑" pitchFamily="34" charset="-122"/>
                <a:ea typeface="微软雅黑" pitchFamily="34" charset="-122"/>
              </a:rPr>
              <a:t>变倾角柱帽zma构造（锚固）。即柱帽倾斜角度有变化的情况</a:t>
            </a:r>
            <a:r>
              <a:rPr lang="zh-CN" altLang="zh-CN" sz="2400">
                <a:latin typeface="微软雅黑" pitchFamily="34" charset="-122"/>
                <a:ea typeface="微软雅黑" pitchFamily="34" charset="-122"/>
              </a:rPr>
              <a:t>。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柱帽一般出现在无梁楼盖，当楼面荷载较大时，为了提高板的承载力、刚度和抗冲切能给力，在柱的顶部设置柱帽。</a:t>
            </a:r>
          </a:p>
          <a:p>
            <a:pPr marL="0" lvl="0" indent="0">
              <a:lnSpc>
                <a:spcPct val="150000"/>
              </a:lnSpc>
            </a:pP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1267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063" y="765175"/>
            <a:ext cx="5372100" cy="43973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矩形 3"/>
          <p:cNvSpPr/>
          <p:nvPr/>
        </p:nvSpPr>
        <p:spPr>
          <a:xfrm>
            <a:off x="3055938" y="2925763"/>
            <a:ext cx="6730365" cy="70675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0"/>
            <a:r>
              <a:rPr lang="zh-CN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黑体" pitchFamily="49" charset="-122"/>
                <a:sym typeface="Arial" pitchFamily="34" charset="0"/>
              </a:rPr>
              <a:t>单倾角柱帽zma构造（锚固）</a:t>
            </a:r>
            <a:endParaRPr lang="zh-CN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5"/>
          <p:cNvSpPr/>
          <p:nvPr/>
        </p:nvSpPr>
        <p:spPr>
          <a:xfrm>
            <a:off x="766763" y="242888"/>
            <a:ext cx="4765675" cy="521970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defTabSz="914400" eaLnBrk="1" fontAlgn="base" hangingPunct="0"/>
            <a:r>
              <a:rPr lang="zh-CN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黑体" pitchFamily="49" charset="-122"/>
                <a:sym typeface="Arial" pitchFamily="34" charset="0"/>
              </a:rPr>
              <a:t>单倾角柱帽zma构造（锚固）</a:t>
            </a:r>
            <a:endParaRPr lang="zh-CN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pic>
        <p:nvPicPr>
          <p:cNvPr id="11266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975" y="1108075"/>
            <a:ext cx="4152900" cy="40814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7" name="Rectangle 1"/>
          <p:cNvSpPr/>
          <p:nvPr/>
        </p:nvSpPr>
        <p:spPr>
          <a:xfrm>
            <a:off x="769938" y="1344613"/>
            <a:ext cx="4745037" cy="4522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单倾角柱帽zma构造（锚固）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,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即柱帽倾斜角度无变化。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柱帽一般出现在无梁楼盖，当楼面荷载较大时，为了提高板的承载力、刚度和抗冲切能给力，在柱的顶部设置柱帽。</a:t>
            </a:r>
          </a:p>
          <a:p>
            <a:pPr marL="0" lvl="0" indent="0">
              <a:lnSpc>
                <a:spcPct val="150000"/>
              </a:lnSpc>
            </a:pP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/>
          <p:nvPr/>
        </p:nvSpPr>
        <p:spPr>
          <a:xfrm>
            <a:off x="1787533" y="2925763"/>
            <a:ext cx="896110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5"/>
          <p:cNvSpPr/>
          <p:nvPr/>
        </p:nvSpPr>
        <p:spPr>
          <a:xfrm>
            <a:off x="766763" y="242888"/>
            <a:ext cx="63273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0243" name="Rectangle 1"/>
          <p:cNvSpPr/>
          <p:nvPr/>
        </p:nvSpPr>
        <p:spPr>
          <a:xfrm>
            <a:off x="769938" y="1130300"/>
            <a:ext cx="6502400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局部升板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SJB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构造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二），用于局部升降板升高和降低的高度小于板厚的情况。一般分为两种情况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）板中升降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）侧边为梁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）板局部升高</a:t>
            </a: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763" y="547688"/>
            <a:ext cx="4445000" cy="5645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5"/>
          <p:cNvSpPr/>
          <p:nvPr/>
        </p:nvSpPr>
        <p:spPr>
          <a:xfrm>
            <a:off x="766763" y="242888"/>
            <a:ext cx="84818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（二）（板中升降之局部降低一）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1267" name="Rectangle 1"/>
          <p:cNvSpPr/>
          <p:nvPr/>
        </p:nvSpPr>
        <p:spPr>
          <a:xfrm>
            <a:off x="769938" y="3408363"/>
            <a:ext cx="10594975" cy="2862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板局部降低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配筋构造：板下部筋、局部下降板上部钢筋可采用直锚，其直锚长度为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，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在上部转角处，板上部钢筋连续通过转角伸至其不能再伸的位置并弯折，从转角处起算至断点总长度为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。在下部转角处，局部下降板下部钢筋连续通过转角伸至其不能再伸的位置并弯折，从转角处起算至断点总长度为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  <p:sp>
        <p:nvSpPr>
          <p:cNvPr id="11268" name="矩形 4"/>
          <p:cNvSpPr/>
          <p:nvPr/>
        </p:nvSpPr>
        <p:spPr>
          <a:xfrm>
            <a:off x="2932113" y="3135313"/>
            <a:ext cx="3352800" cy="6238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1269" name="Picture 5"/>
          <p:cNvPicPr>
            <a:picLocks noChangeAspect="1"/>
          </p:cNvPicPr>
          <p:nvPr/>
        </p:nvPicPr>
        <p:blipFill>
          <a:blip r:embed="rId2"/>
          <a:srcRect b="75262"/>
          <a:stretch>
            <a:fillRect/>
          </a:stretch>
        </p:blipFill>
        <p:spPr>
          <a:xfrm>
            <a:off x="1666875" y="806450"/>
            <a:ext cx="7824788" cy="24590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/>
          <p:nvPr/>
        </p:nvSpPr>
        <p:spPr>
          <a:xfrm>
            <a:off x="1787533" y="2925763"/>
            <a:ext cx="896110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5"/>
          <p:cNvSpPr/>
          <p:nvPr/>
        </p:nvSpPr>
        <p:spPr>
          <a:xfrm>
            <a:off x="766763" y="242888"/>
            <a:ext cx="63273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0243" name="Rectangle 1"/>
          <p:cNvSpPr/>
          <p:nvPr/>
        </p:nvSpPr>
        <p:spPr>
          <a:xfrm>
            <a:off x="769938" y="1130300"/>
            <a:ext cx="6502400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局部升板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SJB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构造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二），用于局部升降板升高和降低的高度小于板厚的情况。一般分为两种情况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）板中升降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）侧边为梁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）板局部升高</a:t>
            </a: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763" y="547688"/>
            <a:ext cx="4445000" cy="5645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5"/>
          <p:cNvSpPr/>
          <p:nvPr/>
        </p:nvSpPr>
        <p:spPr>
          <a:xfrm>
            <a:off x="766763" y="242888"/>
            <a:ext cx="84818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（二）（板中升降之局部降低一）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1267" name="Rectangle 1"/>
          <p:cNvSpPr/>
          <p:nvPr/>
        </p:nvSpPr>
        <p:spPr>
          <a:xfrm>
            <a:off x="769938" y="3408363"/>
            <a:ext cx="10594975" cy="2862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板局部降低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配筋构造：板下部筋、局部下降板上部钢筋可采用直锚，其直锚长度为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，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在上部转角处，板上部钢筋连续通过转角伸至其不能再伸的位置并弯折，从转角处起算至断点总长度为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。在下部转角处，局部下降板下部钢筋连续通过转角伸至其不能再伸的位置并弯折，从转角处起算至断点总长度为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  <p:sp>
        <p:nvSpPr>
          <p:cNvPr id="11268" name="矩形 4"/>
          <p:cNvSpPr/>
          <p:nvPr/>
        </p:nvSpPr>
        <p:spPr>
          <a:xfrm>
            <a:off x="2932113" y="3135313"/>
            <a:ext cx="3352800" cy="6238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1269" name="Picture 5"/>
          <p:cNvPicPr>
            <a:picLocks noChangeAspect="1"/>
          </p:cNvPicPr>
          <p:nvPr/>
        </p:nvPicPr>
        <p:blipFill>
          <a:blip r:embed="rId2"/>
          <a:srcRect b="75262"/>
          <a:stretch>
            <a:fillRect/>
          </a:stretch>
        </p:blipFill>
        <p:spPr>
          <a:xfrm>
            <a:off x="1666875" y="806450"/>
            <a:ext cx="7824788" cy="24590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/>
          <p:nvPr/>
        </p:nvSpPr>
        <p:spPr>
          <a:xfrm>
            <a:off x="1787533" y="2925763"/>
            <a:ext cx="896110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5"/>
          <p:cNvSpPr/>
          <p:nvPr/>
        </p:nvSpPr>
        <p:spPr>
          <a:xfrm>
            <a:off x="766763" y="242888"/>
            <a:ext cx="63273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0243" name="Rectangle 1"/>
          <p:cNvSpPr/>
          <p:nvPr/>
        </p:nvSpPr>
        <p:spPr>
          <a:xfrm>
            <a:off x="769938" y="1130300"/>
            <a:ext cx="6502400" cy="2862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局部升板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SJB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构造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二），用于局部升降板升高和降低的高度小于板厚的情况。一般分为两种情况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）板中升降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）侧边为梁</a:t>
            </a: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763" y="547688"/>
            <a:ext cx="4445000" cy="5645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5"/>
          <p:cNvSpPr/>
          <p:nvPr/>
        </p:nvSpPr>
        <p:spPr>
          <a:xfrm>
            <a:off x="766763" y="242888"/>
            <a:ext cx="84818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（二）（板中升降之局部降低二）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1267" name="Rectangle 1"/>
          <p:cNvSpPr/>
          <p:nvPr/>
        </p:nvSpPr>
        <p:spPr>
          <a:xfrm>
            <a:off x="769938" y="2552700"/>
            <a:ext cx="10594975" cy="3878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板局部升高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配筋构造：板上部筋连续通过局部升高部位，由板的上部钢筋变为局部升高板的下部钢筋。在上部转角处，局部升高板上部钢筋连续通过转角伸至其不能再伸的位置并弯折，从转角处起算至断点总长度为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。在下部转角处，板下部钢筋连续通过转角伸至其不能再伸的位置并弯折，从转角处起算至断点总长度为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注意：局部升高板的上部下部钢筋配筋间距同板的上下部钢筋，如果不足则需要插空补筋，</a:t>
            </a:r>
          </a:p>
        </p:txBody>
      </p:sp>
      <p:sp>
        <p:nvSpPr>
          <p:cNvPr id="11268" name="矩形 8"/>
          <p:cNvSpPr/>
          <p:nvPr/>
        </p:nvSpPr>
        <p:spPr>
          <a:xfrm>
            <a:off x="6516688" y="914400"/>
            <a:ext cx="1741487" cy="5222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1269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6136" b="10726"/>
          <a:stretch>
            <a:fillRect/>
          </a:stretch>
        </p:blipFill>
        <p:spPr>
          <a:xfrm>
            <a:off x="2146300" y="739775"/>
            <a:ext cx="7753350" cy="22796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/>
          <p:nvPr/>
        </p:nvSpPr>
        <p:spPr>
          <a:xfrm>
            <a:off x="1787533" y="2925763"/>
            <a:ext cx="896110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5"/>
          <p:cNvSpPr/>
          <p:nvPr/>
        </p:nvSpPr>
        <p:spPr>
          <a:xfrm>
            <a:off x="766763" y="242888"/>
            <a:ext cx="63273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0243" name="Rectangle 1"/>
          <p:cNvSpPr/>
          <p:nvPr/>
        </p:nvSpPr>
        <p:spPr>
          <a:xfrm>
            <a:off x="769938" y="1130300"/>
            <a:ext cx="6502400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局部升板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SJB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构造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二），用于局部升降板升高和降低的高度小于板厚的情况。一般分为两种情况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）板中升降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）侧边为梁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）板局部升高</a:t>
            </a: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763" y="547688"/>
            <a:ext cx="4445000" cy="5645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5"/>
          <p:cNvSpPr/>
          <p:nvPr/>
        </p:nvSpPr>
        <p:spPr>
          <a:xfrm>
            <a:off x="766763" y="242888"/>
            <a:ext cx="84818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（二）（板中升降之局部升高一）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1267" name="Rectangle 1"/>
          <p:cNvSpPr/>
          <p:nvPr/>
        </p:nvSpPr>
        <p:spPr>
          <a:xfrm>
            <a:off x="769938" y="3438525"/>
            <a:ext cx="10594975" cy="2862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板局部升高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配筋构造：板上部筋、局部上升板下部钢筋可采用直锚，其直锚长度为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，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在上部转角处，板上部钢筋连续通过转角伸至其不能再伸的位置并弯折，从转角处起算至断点总长度为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。在下部转角处，板下部钢筋连续通过转角伸至其不能再伸的位置并弯折，从转角处起算至断点总长度为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  <p:pic>
        <p:nvPicPr>
          <p:cNvPr id="11268" name="Picture 5"/>
          <p:cNvPicPr>
            <a:picLocks noChangeAspect="1"/>
          </p:cNvPicPr>
          <p:nvPr/>
        </p:nvPicPr>
        <p:blipFill>
          <a:blip r:embed="rId2"/>
          <a:srcRect t="24739" b="52636"/>
          <a:stretch>
            <a:fillRect/>
          </a:stretch>
        </p:blipFill>
        <p:spPr>
          <a:xfrm>
            <a:off x="1449388" y="936625"/>
            <a:ext cx="8913812" cy="25606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9" name="矩形 4"/>
          <p:cNvSpPr/>
          <p:nvPr/>
        </p:nvSpPr>
        <p:spPr>
          <a:xfrm>
            <a:off x="2932113" y="3135313"/>
            <a:ext cx="3352800" cy="6238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/>
          <p:nvPr/>
        </p:nvSpPr>
        <p:spPr>
          <a:xfrm>
            <a:off x="1787525" y="2925763"/>
            <a:ext cx="896110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（二）（一侧为梁）</a:t>
            </a:r>
            <a:endParaRPr lang="en-US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5"/>
          <p:cNvSpPr/>
          <p:nvPr/>
        </p:nvSpPr>
        <p:spPr>
          <a:xfrm>
            <a:off x="766763" y="242888"/>
            <a:ext cx="63273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（二）（侧边为梁）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0243" name="Rectangle 1"/>
          <p:cNvSpPr/>
          <p:nvPr/>
        </p:nvSpPr>
        <p:spPr>
          <a:xfrm>
            <a:off x="769938" y="1130300"/>
            <a:ext cx="6502400" cy="2797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局部升板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SJB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构造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二），用于局部升降板升高和降低的高度小于板厚的情况。一般分为两种情况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）板中升降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）侧边为梁</a:t>
            </a: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5963" y="290513"/>
            <a:ext cx="5126037" cy="52974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/>
          <p:nvPr/>
        </p:nvSpPr>
        <p:spPr>
          <a:xfrm>
            <a:off x="1787525" y="2925763"/>
            <a:ext cx="896110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40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（二）（一侧为梁）</a:t>
            </a:r>
            <a:endParaRPr lang="en-US" altLang="en-US" sz="4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5"/>
          <p:cNvSpPr/>
          <p:nvPr/>
        </p:nvSpPr>
        <p:spPr>
          <a:xfrm>
            <a:off x="766763" y="242888"/>
            <a:ext cx="6327775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0243" name="Rectangle 1"/>
          <p:cNvSpPr/>
          <p:nvPr/>
        </p:nvSpPr>
        <p:spPr>
          <a:xfrm>
            <a:off x="769938" y="1130300"/>
            <a:ext cx="6502400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局部升板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SJB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构造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二），用于局部升降板升高和降低的高度小于板厚的情况。一般分为两种情况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）板中升降</a:t>
            </a: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）侧边为梁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）板局部升高</a:t>
            </a: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763" y="547688"/>
            <a:ext cx="4445000" cy="5645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5"/>
          <p:cNvSpPr/>
          <p:nvPr/>
        </p:nvSpPr>
        <p:spPr>
          <a:xfrm>
            <a:off x="766763" y="242888"/>
            <a:ext cx="8482012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/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局部升板</a:t>
            </a:r>
            <a:r>
              <a:rPr lang="en-US" altLang="zh-CN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SJB</a:t>
            </a:r>
            <a:r>
              <a:rPr lang="en-US" altLang="en-US" sz="2800" spc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/>
              </a:rPr>
              <a:t>构造 （二）（板中升降之局部升高一）</a:t>
            </a:r>
            <a:endParaRPr lang="en-US" altLang="en-US" sz="28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/>
            </a:endParaRPr>
          </a:p>
        </p:txBody>
      </p:sp>
      <p:sp>
        <p:nvSpPr>
          <p:cNvPr id="11267" name="Rectangle 1"/>
          <p:cNvSpPr/>
          <p:nvPr/>
        </p:nvSpPr>
        <p:spPr>
          <a:xfrm>
            <a:off x="769938" y="3438525"/>
            <a:ext cx="10594975" cy="2862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板局部升高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配筋构造：板上部筋、局部上升板下部钢筋可采用直锚，其直锚长度为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，</a:t>
            </a: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在上部转角处，板上部钢筋连续通过转角伸至其不能再伸的位置并弯折，从转角处起算至断点总长度为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。在下部转角处，板下部钢筋连续通过转角伸至其不能再伸的位置并弯折，从转角处起算至断点总长度为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la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  <p:pic>
        <p:nvPicPr>
          <p:cNvPr id="11268" name="Picture 5"/>
          <p:cNvPicPr>
            <a:picLocks noChangeAspect="1"/>
          </p:cNvPicPr>
          <p:nvPr/>
        </p:nvPicPr>
        <p:blipFill>
          <a:blip r:embed="rId2"/>
          <a:srcRect t="24739" b="52636"/>
          <a:stretch>
            <a:fillRect/>
          </a:stretch>
        </p:blipFill>
        <p:spPr>
          <a:xfrm>
            <a:off x="1449388" y="936625"/>
            <a:ext cx="8913812" cy="25606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9" name="矩形 4"/>
          <p:cNvSpPr/>
          <p:nvPr/>
        </p:nvSpPr>
        <p:spPr>
          <a:xfrm>
            <a:off x="2932113" y="3135313"/>
            <a:ext cx="3352800" cy="6238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https://d.book118.com/075122134313011113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itchFamily="34" charset="0"/>
            <a:ea typeface="微软雅黑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itchFamily="34" charset="0"/>
            <a:ea typeface="微软雅黑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itchFamily="34" charset="0"/>
            <a:ea typeface="微软雅黑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itchFamily="34" charset="0"/>
            <a:ea typeface="微软雅黑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itchFamily="34" charset="0"/>
            <a:ea typeface="微软雅黑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r="http://schemas.openxmlformats.org/officeDocument/2006/relationships" xmlns:a="http://schemas.openxmlformats.org/drawingml/2006/main" name="A000120140530A99PPBG">
  <a:themeElements>
    <a:clrScheme name="自定义 86">
      <a:dk1>
        <a:srgbClr val="3F4143"/>
      </a:dk1>
      <a:lt1>
        <a:srgbClr val="FFFFFF"/>
      </a:lt1>
      <a:dk2>
        <a:srgbClr val="3D3F41"/>
      </a:dk2>
      <a:lt2>
        <a:srgbClr val="FFFFFF"/>
      </a:lt2>
      <a:accent1>
        <a:srgbClr val="3D9928"/>
      </a:accent1>
      <a:accent2>
        <a:srgbClr val="C5D12F"/>
      </a:accent2>
      <a:accent3>
        <a:srgbClr val="56B4B6"/>
      </a:accent3>
      <a:accent4>
        <a:srgbClr val="6B8A4B"/>
      </a:accent4>
      <a:accent5>
        <a:srgbClr val="DCAB48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27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itchFamily="34" charset="0"/>
            <a:ea typeface="微软雅黑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黑体</vt:lpstr>
      <vt:lpstr>Wingdings</vt:lpstr>
      <vt:lpstr>华文行楷</vt:lpstr>
      <vt:lpstr>华文细黑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2024-09-20T16:20:02.556</cp:lastPrinted>
  <dcterms:created xsi:type="dcterms:W3CDTF">2024-09-20T08:20:02Z</dcterms:created>
  <dcterms:modified xsi:type="dcterms:W3CDTF">2024-09-20T08:20:05Z</dcterms:modified>
</cp:coreProperties>
</file>