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EFC62-949C-44F8-B0CA-F841D31C4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3C6E9-4FFD-43C2-B14F-EA2A8E197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6D9FF-7E0D-44F1-AB4E-E90664D43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7BC323-6A89-4181-8DFF-8C8D2591F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91032A-23F7-4025-A93D-3CD95890C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2833C0-CB77-4B73-9B1F-586B662BF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0884D8-7D60-4CC1-8D2F-8959F138A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0BACC-E391-40C0-A499-068998D5A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7EC0A-2321-4C25-A164-2BE75E8DF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DED1C-34BE-4BD9-9C51-B7254E51F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9AC44-4AD8-4ED3-A7D7-6AC3F25D7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123043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基础护理知识与技能培训\n## 1.基础护理概念及重要性\n### 1.1基础护理的定义与范围\n### 1.2基础护理在医疗体系中的地位\n### 1.3基础护理对患者康复的影响\n## 2.基础护理技能要求\n### 2.1患者生活护理技能\n### 2.2患者病情观察与评估技能\n### 2.3患者基本治疗护理技能\n## 3.基础护理操作流程\n### 3.1患者入院接待与安置\n### 3.2患者生活护理操作流程\n### 3.3患者治疗护理操作流程\n## 4.基础护理中的沟通与协作\n### 4.1基础护理中的有效沟通技巧\n### 4.2基础护理中团队协作的重要性\n### 4.3解决基础护理中沟通与协作问题的方法\n## 5.基础护理质量监控与改进\n### 5.1基础护理质量监控的方法与标准\n### 5.2基础护理质量问题的分析与改进\n### 5.3基础护理持续质量改进的实施与效果评估\n## 6.基础护理中的伦理与法律问题\n### 6.1基础护理中的伦理原则与要求\n### 6.2基础护理中的法律责任与风险\n### 6.3基础护理中伦理与法律问题的应对策略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7200"/>
              <a:t>基础护理知识与技能培训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基础护理概念及重要性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基础护理是指护理人员为患者提供的基本生活照顾、病情观察、治疗护理等服务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生活照顾：包括饮食、排泄、清洁、休息等方面的照顾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病情观察：包括对患者生命体征、病情变化、治疗效果等方面的观察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治疗护理：包括给药、输液、输血、换药等治疗措施的护理</a:t>
                </a:r>
                <a:endParaRPr/>
              </a:p>
            </p:txBody>
          </p:sp>
        </p:grpSp>
        <p:grpSp>
          <p:nvGrpSpPr>
            <p:cNvPr id="22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基础护理的范围广泛，涵盖了患者从入院到出院的整个过程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入院接待：包括对患者的评估、安排床位、介绍环境等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治疗期间护理：包括对患者的病情观察、治疗护理、生活照顾等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出院指导：包括对患者的健康教育、康复指导、随访等</a:t>
                </a:r>
                <a:endParaRPr/>
              </a:p>
            </p:txBody>
          </p: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基础护理的定义与范围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2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2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3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基础护理是医疗体系的重要组成部分，是患者康复的重要保障</a:t>
                </a:r>
                <a:endParaRPr/>
              </a:p>
            </p:txBody>
          </p:sp>
          <p:sp>
            <p:nvSpPr>
              <p:cNvPr id="23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基础护理与医疗技术相辅相成，共同促进患者康复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基础护理质量直接影响到患者的治疗效果和满意度</a:t>
                </a:r>
                <a:endParaRPr/>
              </a:p>
            </p:txBody>
          </p:sp>
        </p:grpSp>
        <p:grpSp>
          <p:nvGrpSpPr>
            <p:cNvPr id="23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基础护理在医疗体系中具有不可替代性</a:t>
                </a:r>
                <a:endParaRPr/>
              </a:p>
            </p:txBody>
          </p:sp>
          <p:sp>
            <p:nvSpPr>
              <p:cNvPr id="2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专业的医疗技术需要基础护理的支持和配合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基础护理是患者在治疗过程中最直接的照顾者</a:t>
                </a:r>
                <a:endParaRPr/>
              </a:p>
            </p:txBody>
          </p:sp>
          <p:sp>
            <p:nvSpPr>
              <p:cNvPr id="23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基础护理在医疗体系中的地位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基础护理可以提高患者的生活质量</a:t>
                </a:r>
                <a:endParaRPr/>
              </a:p>
            </p:txBody>
          </p:sp>
          <p:sp>
            <p:nvSpPr>
              <p:cNvPr id="24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通过生活照顾，满足患者的基本生活需求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通过病情观察，及时发现并处理患者的问题</a:t>
                </a:r>
                <a:endParaRPr/>
              </a:p>
            </p:txBody>
          </p:sp>
        </p:grpSp>
        <p:grpSp>
          <p:nvGrpSpPr>
            <p:cNvPr id="24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基础护理可以促进患者的康复进程</a:t>
                </a:r>
                <a:endParaRPr/>
              </a:p>
            </p:txBody>
          </p:sp>
          <p:sp>
            <p:nvSpPr>
              <p:cNvPr id="24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通过治疗护理，减轻患者的病痛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通过心理护理，增强患者的信心和毅力</a:t>
                </a:r>
                <a:endParaRPr/>
              </a:p>
            </p:txBody>
          </p:sp>
        </p:grpSp>
        <p:grpSp>
          <p:nvGrpSpPr>
            <p:cNvPr id="25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基础护理可以提高患者的满意度</a:t>
                </a:r>
                <a:endParaRPr/>
              </a:p>
            </p:txBody>
          </p:sp>
          <p:sp>
            <p:nvSpPr>
              <p:cNvPr id="2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通过优质的护理服务，提高患者对医疗服务的认可度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通过良好的沟通，建立和谐的医患关系</a:t>
                </a:r>
                <a:endParaRPr/>
              </a:p>
            </p:txBody>
          </p:sp>
        </p:grpSp>
      </p:grpSp>
      <p:pic>
        <p:nvPicPr>
          <p:cNvPr id="25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基础护理对患者康复的影响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基础护理技能要求</a:t>
            </a:r>
            <a:endParaRPr/>
          </a:p>
        </p:txBody>
      </p:sp>
      <p:sp>
        <p:nvSpPr>
          <p:cNvPr id="2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掌握患者饮食护理技能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了解患者的饮食需求，制定合理的饮食计划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掌握喂食、鼻饲等饮食护理技能</a:t>
                </a:r>
                <a:endParaRPr/>
              </a:p>
            </p:txBody>
          </p:sp>
          <p:sp>
            <p:nvSpPr>
              <p:cNvPr id="26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掌握患者排泄护理技能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了解患者的排泄需求，提供适当的排泄环境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掌握更换尿布、协助排便等排泄护理技能</a:t>
                </a:r>
                <a:endParaRPr/>
              </a:p>
            </p:txBody>
          </p:sp>
          <p:sp>
            <p:nvSpPr>
              <p:cNvPr id="27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掌握患者清洁护理技能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了解患者的清洁需求，提供适当的清洁环境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掌握洗脸、洗澡、换衣等清洁护理技能</a:t>
                </a:r>
                <a:endParaRPr/>
              </a:p>
            </p:txBody>
          </p:sp>
          <p:sp>
            <p:nvSpPr>
              <p:cNvPr id="27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患者生活护理技能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7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8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8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了解患者的生命体征指标，如体温、脉搏、呼吸、血压等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掌握生命体征的测量方法和记录技巧</a:t>
                </a:r>
                <a:endParaRPr/>
              </a:p>
            </p:txBody>
          </p:sp>
          <p:sp>
            <p:nvSpPr>
              <p:cNvPr id="2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掌握患者生命体征观察技能</a:t>
                </a:r>
                <a:endParaRPr/>
              </a:p>
            </p:txBody>
          </p:sp>
        </p:grpSp>
        <p:grpSp>
          <p:nvGrpSpPr>
            <p:cNvPr id="28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8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了解患者的病情变化特点，如症状、体征、心理状态等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掌握病情变化的观察方法和记录技巧</a:t>
                </a:r>
                <a:endParaRPr/>
              </a:p>
            </p:txBody>
          </p:sp>
          <p:sp>
            <p:nvSpPr>
              <p:cNvPr id="28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掌握患者病情变化观察技能</a:t>
                </a:r>
                <a:endParaRPr/>
              </a:p>
            </p:txBody>
          </p:sp>
          <p:sp>
            <p:nvSpPr>
              <p:cNvPr id="28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8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了解治疗效果的评价指标，如康复进度、生活质量等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掌握治疗效果的评价方法和记录技巧</a:t>
                </a:r>
                <a:endParaRPr/>
              </a:p>
            </p:txBody>
          </p:sp>
          <p:sp>
            <p:nvSpPr>
              <p:cNvPr id="29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掌握患者治疗效果评估技能</a:t>
                </a:r>
                <a:endParaRPr/>
              </a:p>
            </p:txBody>
          </p:sp>
          <p:sp>
            <p:nvSpPr>
              <p:cNvPr id="29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患者病情观察与评估技能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掌握给药护理技能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了解药物的剂量、用法、时间等要求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掌握给药过程中的护理技能和注意事项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掌握输液护理技能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了解输液的目的、速度、剂量等要求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掌握输液过程中的护理技能和注意事项</a:t>
                </a:r>
                <a:endParaRPr/>
              </a:p>
            </p:txBody>
          </p:sp>
          <p:pic>
            <p:nvPicPr>
              <p:cNvPr id="30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掌握输血护理技能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了解输血的目的、类型、剂量等要求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掌握输血过程中的护理技能和注意事项</a:t>
                </a:r>
                <a:endParaRPr/>
              </a:p>
            </p:txBody>
          </p:sp>
          <p:pic>
            <p:nvPicPr>
              <p:cNvPr id="30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患者基本治疗护理技能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基础护理操作流程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患者入院接待流程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迎接患者，了解患者的基本情况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协助患者办理入院手续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介绍病房环境，帮助患者熟悉环境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患者安置流程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根据患者的病情和需求，安排合适的床位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为患者提供生活用品，如床单位、衣物等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为患者进行生活照顾，如饮食、排泄等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患者入院接待与安置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患者饮食护理流程</a:t>
                </a:r>
                <a:endParaRPr/>
              </a:p>
            </p:txBody>
          </p:sp>
          <p:sp>
            <p:nvSpPr>
              <p:cNvPr id="3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了解患者的饮食需求，制定饮食计划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准备饮食，保证患者按时进食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观察患者的饮食反应，调整饮食计划</a:t>
                </a:r>
                <a:endParaRPr/>
              </a:p>
            </p:txBody>
          </p:sp>
        </p:grpSp>
        <p:grpSp>
          <p:nvGrpSpPr>
            <p:cNvPr id="3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患者排泄护理流程</a:t>
                </a:r>
                <a:endParaRPr/>
              </a:p>
            </p:txBody>
          </p:sp>
          <p:sp>
            <p:nvSpPr>
              <p:cNvPr id="3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了解患者的排泄需求，提供适当的排泄环境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协助患者进行排泄，如更换尿布、协助排便等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清洁患者排泄部位，保持患者清洁舒适</a:t>
                </a:r>
                <a:endParaRPr/>
              </a:p>
            </p:txBody>
          </p:sp>
        </p:grpSp>
        <p:grpSp>
          <p:nvGrpSpPr>
            <p:cNvPr id="3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4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患者清洁护理流程</a:t>
                </a:r>
                <a:endParaRPr/>
              </a:p>
            </p:txBody>
          </p:sp>
          <p:sp>
            <p:nvSpPr>
              <p:cNvPr id="4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了解患者的清洁需求，提供适当的清洁环境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为患者洗脸、洗澡、换衣等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观察患者的皮肤状况，保持患者皮肤清洁健康</a:t>
                </a:r>
                <a:endParaRPr/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患者生活护理操作流程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4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了解药物的剂量、用法、时间等要求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配制药物，确保药物正确无误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给患者服药，观察患者反应，做好记录</a:t>
                </a:r>
                <a:endParaRPr/>
              </a:p>
            </p:txBody>
          </p:sp>
          <p:sp>
            <p:nvSpPr>
              <p:cNvPr id="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给药护理流程</a:t>
                </a:r>
                <a:endParaRPr/>
              </a:p>
            </p:txBody>
          </p:sp>
        </p:grpSp>
        <p:grpSp>
          <p:nvGrpSpPr>
            <p:cNvPr id="5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了解输液的目的、速度、剂量等要求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准备输液用品，如输液器、针头、药物等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为患者输液，观察患者反应，做好记录</a:t>
                </a:r>
                <a:endParaRPr/>
              </a:p>
            </p:txBody>
          </p:sp>
          <p:sp>
            <p:nvSpPr>
              <p:cNvPr id="5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输液护理流程</a:t>
                </a:r>
                <a:endParaRPr/>
              </a:p>
            </p:txBody>
          </p:sp>
        </p:grpSp>
        <p:grpSp>
          <p:nvGrpSpPr>
            <p:cNvPr id="5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了解输血的目的、类型、剂量等要求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准备输血用品，如输血器、血液等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为患者输血，观察患者反应，做好记录</a:t>
                </a:r>
                <a:endParaRPr/>
              </a:p>
            </p:txBody>
          </p:sp>
          <p:sp>
            <p:nvSpPr>
              <p:cNvPr id="5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输血护理流程</a:t>
                </a:r>
                <a:endParaRPr/>
              </a:p>
            </p:txBody>
          </p:sp>
        </p:grpSp>
      </p:grpSp>
      <p:pic>
        <p:nvPicPr>
          <p:cNvPr id="5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5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患者治疗护理操作流程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https://d.book118.com/075123043322011111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基础护理知识与技能培训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2024-09-17T21:37:04.892</cp:lastPrinted>
  <dcterms:created xsi:type="dcterms:W3CDTF">2024-09-17T13:37:04Z</dcterms:created>
  <dcterms:modified xsi:type="dcterms:W3CDTF">2024-09-17T13:37:06Z</dcterms:modified>
</cp:coreProperties>
</file>