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21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0E2D2-6A02-4B2F-B90E-DE7CEFC50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64EA5-EBAC-4571-9447-9D2FDEFD2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27DBA-8108-46F4-84E5-D4F4C129F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74A42-F435-48C7-8ADA-A308C84DD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164F8D-6F03-4C6D-840D-4F60D5056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ED805F-66B6-4FD4-812B-B83AEDE98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E2887E-8391-4BF3-BEB2-89AA5FDE9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FE236-C168-4ABC-B45B-ACFE5B48F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E8C88-F639-450D-9463-E815CFBBA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475E4-ED15-4C60-8B1B-6E726EE4F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30A54-6948-4AB7-A919-859B44193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205" r:id="rId2"/>
    <p:sldLayoutId id="2147492206" r:id="rId3"/>
    <p:sldLayoutId id="2147492207" r:id="rId4"/>
    <p:sldLayoutId id="2147492208" r:id="rId5"/>
    <p:sldLayoutId id="2147492209" r:id="rId6"/>
    <p:sldLayoutId id="2147492210" r:id="rId7"/>
    <p:sldLayoutId id="2147492211" r:id="rId8"/>
    <p:sldLayoutId id="2147492212" r:id="rId9"/>
    <p:sldLayoutId id="2147492213" r:id="rId10"/>
    <p:sldLayoutId id="214749221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2312314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8卖火柴的小女孩_第一课时智乐园[课件PPT]2023至2024学年小学语文三年级上册(统编版)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教材分析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教学过程设计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教学方法与手段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教学评价与反馈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教学资源与工具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https://d.book118.com/075123123142011040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8卖火柴的小女孩_第一课时智乐园[课件PPT]2023至2024学年小学语文三年级上册(统编版)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2024-08-31T13:41:17.054</cp:lastPrinted>
  <dcterms:created xsi:type="dcterms:W3CDTF">2024-08-31T05:41:17Z</dcterms:created>
  <dcterms:modified xsi:type="dcterms:W3CDTF">2024-08-31T05:41:19Z</dcterms:modified>
</cp:coreProperties>
</file>