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D3827-D51A-43DB-977B-2E4D866B8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A5893-7CEB-42E7-9D25-B3A62AEA9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F674F-1AE8-47DD-90FA-E99860A09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8AC47-1F7F-41E8-9753-EAF923B73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F6D62-F843-45EA-B9CC-6A006713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C9EFD2-314B-4DFD-A5FA-A348098F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BB879-0308-4F98-853B-E720741A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AAC3D-191C-4D29-ACD7-F8C2EA3DC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AD990-5E8F-4D1D-8CFD-E4173FEF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BEB14-E65A-4295-951F-9C95EB75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DE64B-C5A1-479C-AEE1-511810B20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31012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基于区块链的物流系统网络结构设计研究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区块链技术原理及在物流领域应用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基于区块链的物流系统网络结构设计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基于区块链的物流系统网络性能分析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基于区块链的物流系统网络安全防护策略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基于区块链的物流系统网络应用前景展望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当前物流行业存在信息不透明、信任缺失、效率低下等问题，亟待解决。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区块链技术具有去中心化、不可篡改、可追溯等特点，为物流行业提供了新的解决方案。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基于区块链的物流系统网络结构设计研究，对于提高物流效率、降低物流成本、增强物流透明度具有重要意义。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国外在区块链物流领域的研究起步较早，已经有一些成功的应用案例，如Maerska与IBM合作的TradeLens项目等。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国内在区块链物流领域的研究相对较晚，但近年来发展迅速，已经出现了一些具有代表性的项目，如蚂蚁金服的“区块链+供应链金融”等。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随着区块链技术的不断成熟和物流行业的不断发展，基于区块链的物流系统网络结构设计将成为未来研究的热点和趋势。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本研究将重点探讨基于区块链的物流系统网络结构设计的关键技术、实现方法以及应用场景等。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通过本研究，旨在提出一种基于区块链的物流系统网络结构设计方案，解决当前物流行业存在的问题，提高物流效率和透明度。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本研究将采用文献综述、案例分析、系统设计等方法，对基于区块链的物流系统网络结构设计进行深入研究和探讨。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区块链技术原理及在物流领域应用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区块链是一种分布式数据库，通过密码学算法保证数据传输和访问的安全。它允许网络中的参与者在不需要中心化信任机构的情况下进行安全、可追溯、不可篡改的数据交换和传输。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区块链技术具有去中心化、安全性、透明性、可追溯性等特点。它通过加密算法确保数据传输的安全性，并通过分布式网络中的节点共识机制保证数据的不可篡改性。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物流信息追溯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区块链技术可以用于物流信息的追溯，确保信息的真实性和可信度。通过区块链记录物品的流转信息，可以方便地追踪物品的来源和去向，提高物流透明度和可信度。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区块链技术可以优化供应链管理，降低物流成本和风险。它可以实现供应链中各环节信息的实时共享和协同，提高供应链的效率和灵活性。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跨境物流便利化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区块链技术可以简化跨境物流的流程，提高跨境贸易的便利化水平。通过区块链实现信息的快速传递和验证，可以减少跨境物流中的繁琐环节和纸质文档的使用，降低成本和时间成本。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区块链在物流领域应用现状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区块链技术可以提高物流信息的透明度和可信度，降低物流成本和风险，优化供应链管理，简化跨境物流流程等。它可以为物流行业提供更加安全、高效、便捷的服务。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区块链技术在物流领域的应用也面临一些挑战，如技术标准不统一、数据隐私保护问题、法律法规不完善等。同时，由于区块链技术的复杂性和成本问题，它在物流领域的广泛应用还需要进一步探索和实践。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区块链在物流领域应用优势与挑战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基于区块链的物流系统网络结构设计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基于区块链技术构建去中心化物流网络，实现信息的分布式存储和验证，确保数据的安全性和可信度。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去中心化网络架构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采用分层架构设计，包括应用层、合约层、激励层、共识层和网络层，每层都有其特定的功能和作用。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多层架构设计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设计支持跨链互操作的架构，实现不同区块链网络之间的信息和价值流通。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跨链互操作性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基于区块链智能合约技术，设计物流业务自动化执行的合约逻辑，包括订单管理、货物追踪、支付结算等。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智能合约设计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根据物流业务需求和参与方特点，设计合适的共识机制，如工作量证明（PoW）、权益证明（PoS）等，确保网络的安全性和性能。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共识机制设计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采用密码学技术和隐私保护算法，设计物流信息的加密传输和存储机制，保护用户隐私和商业秘密。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隐私保护设计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https://d.book118.com/075131012012011040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2024-08-30T21:56:09.654</cp:lastPrinted>
  <dcterms:created xsi:type="dcterms:W3CDTF">2024-08-30T13:56:09Z</dcterms:created>
  <dcterms:modified xsi:type="dcterms:W3CDTF">2024-08-30T13:56:11Z</dcterms:modified>
</cp:coreProperties>
</file>