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611C9-BA0D-4D90-B431-F1AD16A5E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BE26D-F708-4B15-8F8D-71CA5E9FA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C1C1C-6895-41C6-AACE-E645D19B2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4AFB0-C71F-41AA-B188-C1891C54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7E63A-1FBD-40F7-A5FE-BF2237383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A3F6C-4E0B-4616-BF8F-18FF12357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D7A64A-F602-491B-A9D5-85FD3F27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CD4DC-0861-4B63-9C95-7BD91913B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5B454-12B8-4F02-BFB3-818D71F2B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11016-6F38-4D3F-A928-04A2DAAC6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0A1E1-11E7-4136-BA43-C02229CED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310230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谈谈如何让护理人员健康顺利地工作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护理人员工作压力分析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护理人员身心健康维护策略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护理人员工作环境改善措施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护理人员职业发展支持策略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护理人员的工作压力与挑战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护理人员面临着工作压力大、工作时间长、工作内容繁重等挑战，需要关注其身心健康和工作顺利。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关注护理人员健康与工作效率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护理人员的身心健康直接影响其工作效率和服务质量，因此需要采取措施保障其健康顺利地工作。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护理人员是医疗团队的重要组成部分，对于患者的康复和医疗质量有着至关重要的作用。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护理人员承担着重要的社会责任，为患者提供优质的医疗服务，保障患者的生命安全和健康。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护理人员的重要性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社会责任的承担者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医疗团队的重要成员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护理人员工作压力分析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622" r="186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831" r="1183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9" name="AutoShape 9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11" name="AutoShape 11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3" name="AutoShape 13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5" name="AutoShape 15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7" name="AutoShape 17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9" name="AutoShape 19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21" name="AutoShape 21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工作压力来源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护理人员需要承担大量的护理工作，包括病情观察、病人照顾、文书记录等。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护理人员常常需要加班，且没有固定的休息时间。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护理人员需要面对各种疾病和意外事件，职业风险较高。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2" name="TextBox 52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护理人员的职业发展机会相对较少，晋升空间有限。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工作强度大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工作时间长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职业风险高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60" name="TextBox 60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职业发展受限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长时间的工作压力可能导致护理人员身心疲惫，出现身体不适和心理问题。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身心健康受损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工作压力过大可能导致护理人员对工作的满意度下降，失去工作热情。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工作满意度下降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长期的工作压力可能导致护理人员出现职业倦怠，对工作失去兴趣。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职业倦怠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工作压力对护理人员的影响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工作压力过大可能导致护理人员在工作中出现差错，影响护理质量。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差错率增加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30458" r="30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服务质量下降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人员流失增加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身心疲惫的护理人员可能无法提供高质量的护理服务，影响病人满意度。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长期的工作压力可能导致护理人员流失增加，影响医院运营。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工作压力对护理质量的影响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护理人员身心健康维护策略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根据护理人员的工作经验和能力，合理安排工作时间和休息时间，避免过度劳累。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弹性排班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实行轮班制度，避免长时间连续工作，保证护理人员有充足的休息时间。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轮班制度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合理安排护理人员的假期，确保他们有足够的时间休息和放松。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假期安排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合理排班制度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加强法律法规培训，提高护理人员的法律意识和自我保护能力。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定期组织技能培训，提高护理人员的专业水平和应对能力。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加强职业素养培训，提高护理人员的职业素养和职业道德水平。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https://d.book118.com/075131023033011041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2024-09-01T15:42:25.186</cp:lastPrinted>
  <dcterms:created xsi:type="dcterms:W3CDTF">2024-09-01T07:42:25Z</dcterms:created>
  <dcterms:modified xsi:type="dcterms:W3CDTF">2024-09-01T07:42:27Z</dcterms:modified>
</cp:coreProperties>
</file>