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BA5B-647F-48EA-A58E-0FDD6FD9D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A4F1F-27DF-4EE5-8AD6-DFB4BC16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C3B5D-E931-4762-8FE6-405D2A32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AC9FB-6DD5-4863-9906-3C3B5CD2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BCA82-BD1B-4E2E-BDE4-2F236FBB5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ED3E31-F2C6-4E74-A1DE-F04295F54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5C14EC-55F7-44AD-819F-24ED5B97A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A806B-4DCE-407B-B3D6-EFD787224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B2428-5BD2-4814-AFE3-57D2B53C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E175E-B25E-48E2-8DDB-B08D7601E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0835C-BDA1-4ED1-AEFF-187EF233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13310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护理质量安全与风险管理的输血安全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输血前的护理质量安全与风险管理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输血过程中的护理质量安全与风险管理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输血后的护理质量安全与风险管理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护理人员在输血安全中的培训与提升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输血是指将血液或血液成分通过静脉途径输入患者体内，以补充血容量、改善循环、增加携氧能力、提高机体免疫力等，达到治疗疾病和抢救生命的目的。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输血定义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是临床医疗救治中不可替代的重要手段，对于挽救患者生命、促进疾病康复具有至关重要的作用。尤其在严重创伤、大手术、失血性休克等紧急情况下，及时、足量的输血能够迅速补充血容量，维持生命体征稳定，为后续治疗赢得宝贵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由于血液来源复杂，可能存在病毒、细菌等病原体污染的风险，如艾滋病病毒、乙肝病毒、丙肝病毒等。因此，在输血前必须对血液进行严格的检测和筛选，确保血液安全。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449" r="1044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免疫反应风险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中，患者可能会对输入的血液成分产生免疫反应，如发热、寒战、过敏反应等，严重者可导致溶血反应甚至危及生命。为降低免疫反应风险，需要对患者进行输血前评估，选择合适的血液成分和输血方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输血错误风险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在输血过程中，由于人为因素或技术原因可能导致输血错误，如输错血型、输错患者等。这种错误可能导致严重后果甚至危及患者生命。因此，必须建立严格的输血核对制度，确保输血过程准确无误。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输血过程中的风险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护理人员在输血安全中的角色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评估患者：护理人员需要对患者进行全面的评估，了解患者的病情、输血史、过敏史等相关信息，为制定个性化的输血方案提供依据。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执行输血：护理人员负责执行输血操作，包括核对血液信息、选择合适的输液器具、建立静脉通路等。在执行过程中，护理人员需要严格遵守无菌操作原则，确保输血过程安全无菌。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：在输血过程中，护理人员需要密切观察患者的病情变化及输血反应情况，及时记录并报告异常情况。同时，护理人员还需对输血过程进行详细记录，包括输血量、速度、时间等，以便后续评估和治疗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心理支持：护理人员需要向患者及其家属提供关于输血的健康教育，包括输血的目的、风险、注意事项等。同时，对于出现输血反应的患者，护理人员还需提供心理支持，帮助患者缓解焦虑和恐惧情绪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输血前的护理质量安全与风险管理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输血前评估与准备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评估患者病情及输血需求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根据患者病情、实验室检查结果等，综合评估输血需求，确保输血治疗符合临床规范。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选择合适的血液制品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根据患者需求和临床情况，选择合适的血液制品，如红细胞、血浆、血小板等。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完善输血前检查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在输血前，应对患者进行必要的检查，如血型、交叉配血试验等，以确保输血安全。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核对患者身份与血型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在输血前，护士应仔细核对患者身份及血型信息，确保信息准确无误。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确认血液制品质量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接收血液制品时，护士应检查血液制品标签、外观等，确认其质量合格后方可接收。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填写输血申请单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护士应准确填写输血申请单，包括患者信息、输血原因、所需血液制品类型及数量等。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000" r="21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输血申请与核对流程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告知患者输血后注意事项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护士应告知患者在输血后可能出现的反应及应对措施，如发热、过敏反应等，以便患者及时应对。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解释输血目的与风险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护士应向患者及其家属解释输血的目的、必要性及可能存在的风险，使其充分理解并配合治疗。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指导患者配合输血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护士应指导患者在输血过程中如何配合，如保持静卧、避免剧烈运动等。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输血前患者教育与沟通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输血过程中的护理质量安全与风险管理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在输血前，护士应仔细核对患者的姓名、血型、交叉配血试验结果等信息，确保输血安全。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输血前核对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7" r="1325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输血速度控制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输血过程中应严格遵守无菌操作规范，防止血液污染和交叉感染。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根据患者的年龄、病情和血液制品类型，合理控制输血速度，避免过快或过慢导致的并发症。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输血操作规范与注意事项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部分患者可能对血液中的某些成分过敏，护士应密切观察患者是否出现皮疹、呼吸困难等过敏症状，并立即停止输血，给予抗过敏治疗。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在输血过程中，患者可能出现发热反应，护士应及时观察并采取措施，如减慢输血速度、给予解热药物等。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溶血反应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若输入血型不匹配的血液，患者可能发生溶血反应，表现为寒战、高热、腰背酸痛等症状，护士应立即停止输血并通知医生进行紧急处理。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833" r="17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输血反应的观察与处理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https://d.book118.com/075133100023011101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2024-09-09T09:02:34.040</cp:lastPrinted>
  <dcterms:created xsi:type="dcterms:W3CDTF">2024-09-09T01:02:34Z</dcterms:created>
  <dcterms:modified xsi:type="dcterms:W3CDTF">2024-09-09T01:02:36Z</dcterms:modified>
</cp:coreProperties>
</file>