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C7DF9-1FE4-45BE-89E9-B92BA19F5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3B6C4-435C-42FA-800C-7E7221319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F0D61-B12B-48D3-899B-95645DCE2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6B8B8-0D1E-4448-9659-7FC66B418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3276B4-0DEE-4741-AC4A-72E8D1135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97F86E-F482-48F3-BB33-9DDD203C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C7EC7B-9F6D-463A-BF0B-7CE14A6F7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C670D-9EE0-4DE7-97DE-852F68A11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0D9F3-D8F2-493A-8F36-D562B458A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14042-FD63-4CFD-A883-C6D02A4C5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9B9EE-DDA1-4DA0-92DD-4698EB253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3310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《消保工作简介》ppt课件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消费者权益保护组织与机构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消费者权益保护宣传教育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75" r="1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消费者权益保护是指通过法律、行政、教育等手段，保障消费者在购买、使用商品或接受服务过程中所享有的合法权益不受侵犯，维护消费者权益的制度安排和组织保障。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消费者权益包括安全权、知情权、选择权、公平交易权、求偿权、结社权、受教育权、受尊重权以及监督权等。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740" r="974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消费者权益保护直接关系到广大人民群众的切身利益，是社会公平正义的重要体现。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保障民生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消费者权益保护有利于规范市场行为，促进企业诚信经营，维护良好的市场秩序。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消费者权益保护有利于激发消费潜力，促进内需增长，推动经济发展。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消费者权益保护水平是一个国家文明进步的重要标志，有利于提升国际形象和软实力。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提升国际形象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20世纪60年代以前，消费者权益保护主要依靠民间组织和企业的自律。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20世纪60年代以后，各国政府开始加强对消费者权益的保护，相关法律法规逐步完善。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21世纪以来，消费者权益保护的范围不断扩大，国际合作进一步加强，形成了全球性的消费者权益保护体系。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规定了消费者的权利、经营者的义务以及争议的解决方式。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反不正当竞争法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规定了产品质量的监督、产品质量的责任以及产品质量的纠纷解决机制。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规定了市场经营行为的规范，禁止不正当竞争行为，维护市场秩序。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包括安全权、知情权、选择权、公平交易权、求偿权等。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消费者的权利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包括提供真实、准确信息的义务，保障商品质量的义务，保障消费者安全的义务等。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经营者的义务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包括协商、调解、仲裁和诉讼等方式。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争议的解决方式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消费者权益保护法律法规的主要内容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各级政府及其职能部门负责消费者权益保护法律法规的实施，并进行监督检查。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行政机关的执行与监督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消费者协会等社会组织对侵害消费者权益的行为进行监督和曝光。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社会组织的监督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媒体对侵害消费者权益的行为进行报道和批评，促进问题的解决。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媒体的监督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消费者通过投诉、举报等方式对侵害自身权益的行为进行监督和维权。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消费者的监督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消费者权益保护法律法规的执行与监督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消费者权益保护组织与机构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https://d.book118.com/075133104023011101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2024-09-09T09:02:36.007</cp:lastPrinted>
  <dcterms:created xsi:type="dcterms:W3CDTF">2024-09-09T01:02:36Z</dcterms:created>
  <dcterms:modified xsi:type="dcterms:W3CDTF">2024-09-09T01:02:38Z</dcterms:modified>
</cp:coreProperties>
</file>