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56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20.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6" name="幻灯片图像占位符 1"/>
          <p:cNvSpPr>
            <a:spLocks noGrp="1" noRot="1" noChangeAspect="1"/>
          </p:cNvSpPr>
          <p:nvPr>
            <p:ph type="sldImg"/>
          </p:nvPr>
        </p:nvSpPr>
        <p:spPr/>
      </p:sp>
      <p:sp>
        <p:nvSpPr>
          <p:cNvPr id="1048658" name="备注占位符 2"/>
          <p:cNvSpPr>
            <a:spLocks noGrp="1"/>
          </p:cNvSpPr>
          <p:nvPr>
            <p:ph type="body" idx="1"/>
          </p:nvPr>
        </p:nvSpPr>
        <p:spPr/>
        <p:txBody>
          <a:bodyPr/>
          <a:lstStyle/>
          <a:p>
            <a:endParaRPr lang="zh-CN" altLang="en-US"/>
          </a:p>
        </p:txBody>
      </p:sp>
      <p:sp>
        <p:nvSpPr>
          <p:cNvPr id="104866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F3F77D-86C8-4D63-A217-0058D4426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6240A-CCC3-4371-9268-268C47072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16E011-2092-449D-A818-EF245D4BE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DE56AB-9341-4765-BF26-CFB77F92B5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5721D1-2AC2-44CA-977A-C26A8BDFE2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EA8484-2FFB-4527-9292-737439C5A2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E92471-4BD5-4575-89BC-DC48684E76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9C0A30-51DF-4F3E-A77B-9FE84C58C0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99B02B-D1A8-497A-BBFA-0E56D1AF47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23E55B-78BB-41D0-A800-B996160858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ACFE4F-E402-4ED1-9C75-92B9C434F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51" descr="背景图案  描述已自动生成"/>
          <p:cNvPicPr>
            <a:picLocks noChangeAspect="1"/>
          </p:cNvPicPr>
          <p:nvPr>
            <p:custDataLst>
              <p:tags r:id="rId2"/>
            </p:custDataLst>
          </p:nvPr>
        </p:nvPicPr>
        <p:blipFill>
          <a:blip r:embed="rId1"/>
          <a:srcRect l="10077" t="7437" r="25004"/>
          <a:stretch>
            <a:fillRect/>
          </a:stretch>
        </p:blipFill>
        <p:spPr>
          <a:xfrm>
            <a:off x="-5" y="0"/>
            <a:ext cx="12192011" cy="6858000"/>
          </a:xfrm>
          <a:prstGeom prst="rect">
            <a:avLst/>
          </a:prstGeom>
        </p:spPr>
      </p:pic>
      <p:sp>
        <p:nvSpPr>
          <p:cNvPr id="1048666" name="标题"/>
          <p:cNvSpPr txBox="1">
            <a:spLocks noGrp="1"/>
          </p:cNvSpPr>
          <p:nvPr>
            <p:ph type="title" idx="4" hasCustomPrompt="1"/>
            <p:custDataLst>
              <p:tags r:id="rId3"/>
            </p:custDataLst>
          </p:nvPr>
        </p:nvSpPr>
        <p:spPr>
          <a:xfrm>
            <a:off x="1163955" y="2496185"/>
            <a:ext cx="7683500" cy="113220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668" name="副标题"/>
          <p:cNvSpPr txBox="1">
            <a:spLocks noGrp="1"/>
          </p:cNvSpPr>
          <p:nvPr>
            <p:ph type="body" idx="3" hasCustomPrompt="1"/>
            <p:custDataLst>
              <p:tags r:id="rId4"/>
            </p:custDataLst>
          </p:nvPr>
        </p:nvSpPr>
        <p:spPr>
          <a:xfrm>
            <a:off x="1163955" y="1983740"/>
            <a:ext cx="7683500" cy="51244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20000"/>
              </a:lnSpc>
              <a:buClrTx/>
              <a:buSzTx/>
              <a:buFontTx/>
              <a:buNone/>
              <a:defRPr kumimoji="0" lang="zh-CN" altLang="en-US" sz="2800" b="1" i="0" u="none" strike="noStrike" kern="1200" cap="none" spc="30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defRPr>
            </a:lvl1pPr>
          </a:lstStyle>
          <a:p>
            <a:pPr lvl="0" algn="l">
              <a:lnSpc>
                <a:spcPct val="120000"/>
              </a:lnSpc>
              <a:buClrTx/>
              <a:buSzTx/>
              <a:buFontTx/>
            </a:pPr>
            <a:r>
              <a:rPr>
                <a:sym typeface="+mn-ea"/>
              </a:rPr>
              <a:t>单击此处编辑母版副标题样式</a:t>
            </a:r>
            <a:endParaRPr>
              <a:sym typeface="+mn-ea"/>
            </a:endParaRPr>
          </a:p>
        </p:txBody>
      </p:sp>
      <p:sp>
        <p:nvSpPr>
          <p:cNvPr id="1048670" name="署名"/>
          <p:cNvSpPr txBox="1">
            <a:spLocks noGrp="1"/>
          </p:cNvSpPr>
          <p:nvPr>
            <p:ph type="body" idx="2"/>
            <p:custDataLst>
              <p:tags r:id="rId5"/>
            </p:custDataLst>
          </p:nvPr>
        </p:nvSpPr>
        <p:spPr>
          <a:xfrm>
            <a:off x="1163955" y="4164965"/>
            <a:ext cx="768350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单击此处编辑母版文本样式</a:t>
            </a:r>
            <a:endParaRPr>
              <a:sym typeface="+mn-ea"/>
            </a:endParaRPr>
          </a:p>
        </p:txBody>
      </p:sp>
      <p:cxnSp>
        <p:nvCxnSpPr>
          <p:cNvPr id="3145731" name="直接连接符 6"/>
          <p:cNvCxnSpPr/>
          <p:nvPr>
            <p:custDataLst>
              <p:tags r:id="rId6"/>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72"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4"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78" name="正文"/>
          <p:cNvSpPr txBox="1">
            <a:spLocks noGrp="1"/>
          </p:cNvSpPr>
          <p:nvPr>
            <p:ph idx="3"/>
            <p:custDataLst>
              <p:tags r:id="rId3"/>
            </p:custDataLst>
          </p:nvPr>
        </p:nvSpPr>
        <p:spPr>
          <a:xfrm>
            <a:off x="608330" y="1452880"/>
            <a:ext cx="10968990" cy="4776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3" name="直接连接符 6"/>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82"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8" descr="背景图案  中度可信度描述已自动生成"/>
          <p:cNvPicPr>
            <a:picLocks noChangeAspect="1"/>
          </p:cNvPicPr>
          <p:nvPr>
            <p:custDataLst>
              <p:tags r:id="rId2"/>
            </p:custDataLst>
          </p:nvPr>
        </p:nvPicPr>
        <p:blipFill>
          <a:blip r:embed="rId1"/>
          <a:srcRect l="18368" t="11353" r="20742" b="182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688" name="矩形 7"/>
          <p:cNvSpPr/>
          <p:nvPr>
            <p:custDataLst>
              <p:tags r:id="rId3"/>
            </p:custDataLst>
          </p:nvPr>
        </p:nvSpPr>
        <p:spPr>
          <a:xfrm>
            <a:off x="1562735" y="935990"/>
            <a:ext cx="10629265" cy="4907915"/>
          </a:xfrm>
          <a:prstGeom prst="rect">
            <a:avLst/>
          </a:prstGeom>
          <a:gradFill>
            <a:gsLst>
              <a:gs pos="0">
                <a:schemeClr val="accent1">
                  <a:lumMod val="25000"/>
                  <a:alpha val="0"/>
                </a:schemeClr>
              </a:gs>
              <a:gs pos="50000">
                <a:schemeClr val="accent1">
                  <a:lumMod val="25000"/>
                </a:schemeClr>
              </a:gs>
              <a:gs pos="100000">
                <a:schemeClr val="accent2">
                  <a:lumMod val="25000"/>
                  <a:alpha val="0"/>
                </a:schemeClr>
              </a:gs>
            </a:gsLst>
            <a:lin ang="108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lt1"/>
              </a:solidFill>
              <a:cs typeface="MiSans" panose="00000500000000000000" charset="-122"/>
              <a:sym typeface="+mn-ea"/>
            </a:endParaRPr>
          </a:p>
        </p:txBody>
      </p:sp>
      <p:sp>
        <p:nvSpPr>
          <p:cNvPr id="1048690" name="副标题"/>
          <p:cNvSpPr txBox="1">
            <a:spLocks noGrp="1"/>
          </p:cNvSpPr>
          <p:nvPr>
            <p:ph type="body" idx="2" hasCustomPrompt="1"/>
            <p:custDataLst>
              <p:tags r:id="rId4"/>
            </p:custDataLst>
          </p:nvPr>
        </p:nvSpPr>
        <p:spPr>
          <a:xfrm>
            <a:off x="689610" y="4238625"/>
            <a:ext cx="4030345"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30000"/>
              </a:lnSpc>
              <a:buClrTx/>
              <a:buSzTx/>
              <a:buFontTx/>
              <a:buNone/>
              <a:defRPr kumimoji="0" lang="en-US" altLang="zh-CN" sz="4400" b="0" i="0" u="none" strike="noStrike" kern="1200" cap="none" spc="0" normalizeH="0" baseline="0" noProof="1">
                <a:ln>
                  <a:gradFill>
                    <a:gsLst>
                      <a:gs pos="0">
                        <a:schemeClr val="accent1"/>
                      </a:gs>
                      <a:gs pos="80000">
                        <a:schemeClr val="accent1">
                          <a:alpha val="0"/>
                        </a:schemeClr>
                      </a:gs>
                    </a:gsLst>
                    <a:lin ang="5400000" scaled="0"/>
                  </a:gradFill>
                </a:ln>
                <a:noFill/>
                <a:effectLst>
                  <a:outerShdw dir="5400000" algn="ctr" rotWithShape="0">
                    <a:schemeClr val="tx1">
                      <a:alpha val="100000"/>
                    </a:schemeClr>
                  </a:outerShdw>
                </a:effectLst>
                <a:latin typeface="MiSans Heavy"/>
                <a:ea typeface="+mn-ea"/>
                <a:cs typeface="MiSans" panose="00000500000000000000" charset="-122"/>
                <a:sym typeface="+mn-ea"/>
              </a:defRPr>
            </a:lvl1pPr>
          </a:lstStyle>
          <a:p>
            <a:pPr lvl="0">
              <a:lnSpc>
                <a:spcPct val="130000"/>
              </a:lnSpc>
            </a:pPr>
            <a:r>
              <a:rPr err="1">
                <a:sym typeface="+mn-ea"/>
              </a:rPr>
              <a:t>单击编辑副标题</a:t>
            </a:r>
            <a:endParaRPr>
              <a:sym typeface="+mn-ea"/>
            </a:endParaRPr>
          </a:p>
        </p:txBody>
      </p:sp>
      <p:sp>
        <p:nvSpPr>
          <p:cNvPr id="1048692" name="标题"/>
          <p:cNvSpPr txBox="1">
            <a:spLocks noGrp="1"/>
          </p:cNvSpPr>
          <p:nvPr>
            <p:ph type="title" idx="1" hasCustomPrompt="1"/>
            <p:custDataLst>
              <p:tags r:id="rId5"/>
            </p:custDataLst>
          </p:nvPr>
        </p:nvSpPr>
        <p:spPr>
          <a:xfrm>
            <a:off x="681355" y="5132705"/>
            <a:ext cx="4038600"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104869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背景图案  描述已自动生成"/>
          <p:cNvPicPr>
            <a:picLocks noChangeAspect="1"/>
          </p:cNvPicPr>
          <p:nvPr>
            <p:custDataLst>
              <p:tags r:id="rId2"/>
            </p:custDataLst>
          </p:nvPr>
        </p:nvPicPr>
        <p:blipFill>
          <a:blip r:embed="rId1"/>
          <a:srcRect l="20363" t="53897" r="47073" b="-328"/>
          <a:stretch>
            <a:fillRect/>
          </a:stretch>
        </p:blipFill>
        <p:spPr>
          <a:xfrm>
            <a:off x="0" y="0"/>
            <a:ext cx="12192000" cy="691769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00" name="标题"/>
          <p:cNvSpPr txBox="1">
            <a:spLocks noGrp="1"/>
          </p:cNvSpPr>
          <p:nvPr>
            <p:ph type="title" idx="2" hasCustomPrompt="1"/>
            <p:custDataLst>
              <p:tags r:id="rId3"/>
            </p:custDataLst>
          </p:nvPr>
        </p:nvSpPr>
        <p:spPr>
          <a:xfrm>
            <a:off x="1336040" y="1631315"/>
            <a:ext cx="5967095" cy="3479165"/>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4800" b="1" i="0" u="none" strike="noStrike" kern="1200" cap="none" spc="0" normalizeH="0" baseline="0" noProof="1">
                <a:ln>
                  <a:noFill/>
                </a:ln>
                <a:gradFill>
                  <a:gsLst>
                    <a:gs pos="0">
                      <a:schemeClr val="accent1"/>
                    </a:gs>
                    <a:gs pos="100000">
                      <a:schemeClr val="accent2"/>
                    </a:gs>
                  </a:gsLst>
                  <a:lin ang="0" scaled="0"/>
                </a:gradFill>
                <a:effectLst/>
                <a:latin typeface="+mj-ea"/>
                <a:ea typeface="+mj-ea"/>
                <a:cs typeface="MiSans" panose="00000500000000000000" charset="-122"/>
              </a:defRPr>
            </a:lvl1pPr>
          </a:lstStyle>
          <a:p>
            <a:pPr lvl="0">
              <a:lnSpc>
                <a:spcPct val="100000"/>
              </a:lnSpc>
            </a:pPr>
            <a:r>
              <a:rPr>
                <a:sym typeface="+mn-ea"/>
              </a:rPr>
              <a:t>单击此处编辑标题</a:t>
            </a:r>
            <a:endParaRPr>
              <a:sym typeface="+mn-ea"/>
            </a:endParaRPr>
          </a:p>
        </p:txBody>
      </p:sp>
      <p:sp>
        <p:nvSpPr>
          <p:cNvPr id="1048702" name="节编号"/>
          <p:cNvSpPr txBox="1">
            <a:spLocks noGrp="1"/>
          </p:cNvSpPr>
          <p:nvPr>
            <p:ph type="body" idx="1" hasCustomPrompt="1"/>
            <p:custDataLst>
              <p:tags r:id="rId4"/>
            </p:custDataLst>
          </p:nvPr>
        </p:nvSpPr>
        <p:spPr>
          <a:xfrm>
            <a:off x="6690995" y="1631315"/>
            <a:ext cx="3646805" cy="3479165"/>
          </a:xfrm>
          <a:prstGeom prst="rect">
            <a:avLst/>
          </a:prstGeom>
          <a:noFill/>
          <a:ln>
            <a:noFill/>
          </a:ln>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11500" b="1" i="0" u="none" strike="noStrike" kern="1200" cap="none" spc="0" normalizeH="0" baseline="0" noProof="1">
                <a:ln w="22225">
                  <a:solidFill>
                    <a:schemeClr val="tx1">
                      <a:alpha val="70000"/>
                    </a:schemeClr>
                  </a:solidFill>
                </a:ln>
                <a:noFill/>
                <a:effectLst>
                  <a:innerShdw dist="12700" dir="16200000">
                    <a:schemeClr val="tx1">
                      <a:alpha val="70000"/>
                    </a:schemeClr>
                  </a:innerShdw>
                </a:effectLst>
                <a:latin typeface="+mj-ea"/>
                <a:ea typeface="+mj-ea"/>
                <a:cs typeface="MiSans" panose="00000500000000000000" charset="-122"/>
                <a:sym typeface="+mn-ea"/>
              </a:defRPr>
            </a:lvl1pPr>
          </a:lstStyle>
          <a:p>
            <a:pPr lvl="0" algn="ctr">
              <a:lnSpc>
                <a:spcPct val="100000"/>
              </a:lnSpc>
            </a:pPr>
            <a:r>
              <a:rPr err="1">
                <a:sym typeface="+mn-ea"/>
              </a:rPr>
              <a:t>编号</a:t>
            </a:r>
            <a:endParaRPr>
              <a:sym typeface="+mn-ea"/>
            </a:endParaRPr>
          </a:p>
        </p:txBody>
      </p:sp>
      <p:sp>
        <p:nvSpPr>
          <p:cNvPr id="1048704"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08"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正文"/>
          <p:cNvSpPr txBox="1">
            <a:spLocks noGrp="1"/>
          </p:cNvSpPr>
          <p:nvPr>
            <p:ph idx="4"/>
            <p:custDataLst>
              <p:tags r:id="rId3"/>
            </p:custDataLst>
          </p:nvPr>
        </p:nvSpPr>
        <p:spPr>
          <a:xfrm>
            <a:off x="6411595"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3"/>
            <p:custDataLst>
              <p:tags r:id="rId4"/>
            </p:custDataLst>
          </p:nvPr>
        </p:nvSpPr>
        <p:spPr>
          <a:xfrm>
            <a:off x="608330"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2"/>
            <p:custDataLst>
              <p:tags r:id="rId5"/>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5" name="直接连接符 7"/>
          <p:cNvCxnSpPr/>
          <p:nvPr>
            <p:custDataLst>
              <p:tags r:id="rId6"/>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6" name="日期占位符 4"/>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20" name="灯片编号占位符 6"/>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22" name="正文"/>
          <p:cNvSpPr txBox="1">
            <a:spLocks noGrp="1"/>
          </p:cNvSpPr>
          <p:nvPr>
            <p:ph idx="6"/>
            <p:custDataLst>
              <p:tags r:id="rId3"/>
            </p:custDataLst>
          </p:nvPr>
        </p:nvSpPr>
        <p:spPr>
          <a:xfrm>
            <a:off x="6235065"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Arial" pitchFamily="34" charset="0"/>
                <a:ea typeface="微软雅黑" panose="020b050302020402020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Arial" pitchFamily="34" charset="0"/>
                <a:ea typeface="微软雅黑" panose="020b050302020402020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5"/>
            <p:custDataLst>
              <p:tags r:id="rId4"/>
            </p:custDataLst>
          </p:nvPr>
        </p:nvSpPr>
        <p:spPr>
          <a:xfrm>
            <a:off x="6235200" y="151683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37" name="直接连接符 12"/>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3"/>
            <p:custDataLst>
              <p:tags r:id="rId6"/>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28" name="正文"/>
          <p:cNvSpPr txBox="1">
            <a:spLocks noGrp="1"/>
          </p:cNvSpPr>
          <p:nvPr>
            <p:ph idx="2"/>
            <p:custDataLst>
              <p:tags r:id="rId7"/>
            </p:custDataLst>
          </p:nvPr>
        </p:nvSpPr>
        <p:spPr>
          <a:xfrm>
            <a:off x="608330"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标题"/>
          <p:cNvSpPr txBox="1">
            <a:spLocks noGrp="1"/>
          </p:cNvSpPr>
          <p:nvPr>
            <p:ph type="title" idx="1"/>
            <p:custDataLst>
              <p:tags r:id="rId8"/>
            </p:custDataLst>
          </p:nvPr>
        </p:nvSpPr>
        <p:spPr>
          <a:xfrm>
            <a:off x="608400" y="151683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4"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6" name="灯片编号占位符 8"/>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39" name="直接连接符 6"/>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38" name="标题"/>
          <p:cNvSpPr txBox="1">
            <a:spLocks noGrp="1"/>
          </p:cNvSpPr>
          <p:nvPr>
            <p:ph type="title" idx="1"/>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40"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2"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44"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46"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正文"/>
          <p:cNvSpPr txBox="1">
            <a:spLocks noGrp="1"/>
          </p:cNvSpPr>
          <p:nvPr>
            <p:ph idx="1"/>
            <p:custDataLst>
              <p:tags r:id="rId3"/>
            </p:custDataLst>
          </p:nvPr>
        </p:nvSpPr>
        <p:spPr>
          <a:xfrm>
            <a:off x="608400" y="774000"/>
            <a:ext cx="10969200" cy="54828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9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9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9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9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41" name="直接连接符 7"/>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6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5"/>
            </p:custDataLst>
          </p:nvPr>
        </p:nvSpPr>
        <p:spPr>
          <a:xfrm>
            <a:off x="608400" y="1294765"/>
            <a:ext cx="10969200" cy="461645"/>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latin typeface="+mj-ea"/>
                <a:ea typeface="+mj-ea"/>
                <a:cs typeface="MiSans" panose="00000500000000000000" charset="-122"/>
                <a:sym typeface="+mn-ea"/>
              </a:defRPr>
            </a:lvl1pPr>
          </a:lstStyle>
          <a:p>
            <a:pPr lvl="0" algn="ctr">
              <a:buClrTx/>
              <a:buSzTx/>
              <a:buFontTx/>
            </a:pPr>
            <a:r>
              <a:rPr>
                <a:sym typeface="+mn-ea"/>
              </a:rPr>
              <a:t>单击此处编辑母版副标题样式</a:t>
            </a:r>
            <a:endParaRPr>
              <a:sym typeface="+mn-ea"/>
            </a:endParaRPr>
          </a:p>
        </p:txBody>
      </p:sp>
      <p:sp>
        <p:nvSpPr>
          <p:cNvPr id="104876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28" descr="背景图案  中度可信度描述已自动生成"/>
          <p:cNvPicPr>
            <a:picLocks noChangeAspect="1"/>
          </p:cNvPicPr>
          <p:nvPr>
            <p:custDataLst>
              <p:tags r:id="rId2"/>
            </p:custDataLst>
          </p:nvPr>
        </p:nvPicPr>
        <p:blipFill>
          <a:blip r:embed="rId1"/>
          <a:srcRect l="20213" t="8062" r="23686" b="11948"/>
          <a:stretch>
            <a:fillRect/>
          </a:stretch>
        </p:blipFill>
        <p:spPr>
          <a:xfrm flipH="1">
            <a:off x="0" y="635"/>
            <a:ext cx="12192000" cy="6857365"/>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70" name="标题"/>
          <p:cNvSpPr txBox="1">
            <a:spLocks noGrp="1"/>
          </p:cNvSpPr>
          <p:nvPr>
            <p:ph type="title" idx="3" hasCustomPrompt="1"/>
            <p:custDataLst>
              <p:tags r:id="rId3"/>
            </p:custDataLst>
          </p:nvPr>
        </p:nvSpPr>
        <p:spPr>
          <a:xfrm>
            <a:off x="1163955" y="1778000"/>
            <a:ext cx="7683500" cy="1850390"/>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772" name="署名"/>
          <p:cNvSpPr txBox="1">
            <a:spLocks noGrp="1"/>
          </p:cNvSpPr>
          <p:nvPr>
            <p:ph type="body" idx="2" hasCustomPrompt="1"/>
            <p:custDataLst>
              <p:tags r:id="rId4"/>
            </p:custDataLst>
          </p:nvPr>
        </p:nvSpPr>
        <p:spPr>
          <a:xfrm>
            <a:off x="1182370" y="4164965"/>
            <a:ext cx="177038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单击此处编辑文本</a:t>
            </a:r>
            <a:endParaRPr>
              <a:sym typeface="+mn-ea"/>
            </a:endParaRPr>
          </a:p>
        </p:txBody>
      </p:sp>
      <p:cxnSp>
        <p:nvCxnSpPr>
          <p:cNvPr id="3145743" name="直接连接符 6"/>
          <p:cNvCxnSpPr/>
          <p:nvPr>
            <p:custDataLst>
              <p:tags r:id="rId5"/>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4"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ags" Target="../tags/tag83.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图片1_upscayl_4x_realesrgan-x4plus"/>
          <p:cNvPicPr>
            <a:picLocks noChangeAspect="1"/>
          </p:cNvPicPr>
          <p:nvPr userDrawn="1">
            <p:custDataLst>
              <p:tags r:id="rId13"/>
            </p:custDataLst>
          </p:nvPr>
        </p:nvPicPr>
        <p:blipFill>
          <a:blip r:embed="rId12"/>
          <a:stretch>
            <a:fillRect/>
          </a:stretch>
        </p:blipFill>
        <p:spPr>
          <a:xfrm>
            <a:off x="0" y="-6221"/>
            <a:ext cx="12192000" cy="6858000"/>
          </a:xfrm>
          <a:prstGeom prst="rect">
            <a:avLst/>
          </a:prstGeom>
        </p:spPr>
      </p:pic>
      <p:cxnSp>
        <p:nvCxnSpPr>
          <p:cNvPr id="3145729" name="直接连接符 8"/>
          <p:cNvCxnSpPr/>
          <p:nvPr>
            <p:custDataLst>
              <p:tags r:id="rId14"/>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54" name="日期占位符 10"/>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11"/>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2"/>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a:spLocks noGrp="1"/>
          </p:cNvSpPr>
          <p:nvPr>
            <p:ph type="body" idx="21"/>
            <p:custDataLst>
              <p:tags r:id="rId18"/>
            </p:custDataLst>
          </p:nvPr>
        </p:nvSpPr>
        <p:spPr>
          <a:xfrm>
            <a:off x="608399" y="1400961"/>
            <a:ext cx="10969199" cy="4776002"/>
          </a:xfrm>
          <a:prstGeom prst="rect">
            <a:avLst/>
          </a:prstGeom>
        </p:spPr>
        <p:txBody>
          <a:bodyPr vert="horz" lIns="91440" tIns="45720" rIns="91440" bIns="45720" rtlCol="0">
            <a:normAutofit/>
          </a:bodyPr>
          <a:lstStyle>
            <a:lvl2pPr marR="0" lvl="1"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2pPr>
            <a:lvl3pPr marR="0" lvl="2"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3pPr>
            <a:lvl4pPr marR="0" lvl="3"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4pPr>
            <a:lvl5pPr marR="0" lvl="4"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5p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sym typeface="+mn-ea"/>
              </a:rPr>
              <a:t>单击此处编辑母版文本样式</a:t>
            </a:r>
            <a:endParaRPr lang="zh-CN" altLang="en-US">
              <a:sym typeface="+mn-ea"/>
            </a:endParaRPr>
          </a:p>
          <a:p>
            <a:pPr lvl="1">
              <a:spcBef>
                <a:spcPts val="1200"/>
              </a:spcBef>
              <a:spcAft>
                <a:spcPct val="0"/>
              </a:spcAft>
            </a:pPr>
            <a:r>
              <a:rPr lang="zh-CN" altLang="en-US">
                <a:sym typeface="+mn-ea"/>
              </a:rPr>
              <a:t>第二级</a:t>
            </a:r>
            <a:endParaRPr lang="zh-CN" altLang="en-US">
              <a:sym typeface="+mn-ea"/>
            </a:endParaRPr>
          </a:p>
          <a:p>
            <a:pPr lvl="2">
              <a:spcBef>
                <a:spcPts val="1200"/>
              </a:spcBef>
              <a:spcAft>
                <a:spcPct val="0"/>
              </a:spcAft>
            </a:pPr>
            <a:r>
              <a:rPr lang="zh-CN" altLang="en-US">
                <a:sym typeface="+mn-ea"/>
              </a:rPr>
              <a:t>第三级</a:t>
            </a:r>
            <a:endParaRPr lang="zh-CN" altLang="en-US">
              <a:sym typeface="+mn-ea"/>
            </a:endParaRPr>
          </a:p>
          <a:p>
            <a:pPr lvl="3">
              <a:spcBef>
                <a:spcPts val="1200"/>
              </a:spcBef>
              <a:spcAft>
                <a:spcPct val="0"/>
              </a:spcAft>
            </a:pPr>
            <a:r>
              <a:rPr lang="zh-CN" altLang="en-US">
                <a:sym typeface="+mn-ea"/>
              </a:rPr>
              <a:t>第四级</a:t>
            </a:r>
            <a:endParaRPr lang="zh-CN" altLang="en-US">
              <a:sym typeface="+mn-ea"/>
            </a:endParaRPr>
          </a:p>
          <a:p>
            <a:pPr lvl="4">
              <a:spcBef>
                <a:spcPts val="1200"/>
              </a:spcBef>
              <a:spcAft>
                <a:spcPct val="0"/>
              </a:spcAft>
            </a:pPr>
            <a:r>
              <a:rPr lang="zh-CN" altLang="en-US">
                <a:sym typeface="+mn-ea"/>
              </a:rPr>
              <a:t>第五级</a:t>
            </a:r>
            <a:endParaRPr lang="zh-CN" altLang="en-US">
              <a:sym typeface="+mn-ea"/>
            </a:endParaRPr>
          </a:p>
        </p:txBody>
      </p:sp>
      <p:sp>
        <p:nvSpPr>
          <p:cNvPr id="1048662" name="标题占位符 2"/>
          <p:cNvSpPr>
            <a:spLocks noGrp="1"/>
          </p:cNvSpPr>
          <p:nvPr>
            <p:ph type="title"/>
            <p:custDataLst>
              <p:tags r:id="rId19"/>
            </p:custDataLst>
          </p:nvPr>
        </p:nvSpPr>
        <p:spPr>
          <a:xfrm>
            <a:off x="608399" y="365126"/>
            <a:ext cx="10969199" cy="884004"/>
          </a:xfrm>
          <a:prstGeom prst="rect">
            <a:avLst/>
          </a:prstGeom>
          <a:noFill/>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20"/>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553" r:id="rId2"/>
    <p:sldLayoutId id="2147485554" r:id="rId3"/>
    <p:sldLayoutId id="2147485555" r:id="rId4"/>
    <p:sldLayoutId id="2147485556" r:id="rId5"/>
    <p:sldLayoutId id="2147485557" r:id="rId6"/>
    <p:sldLayoutId id="2147485558" r:id="rId7"/>
    <p:sldLayoutId id="2147485559" r:id="rId8"/>
    <p:sldLayoutId id="2147485560" r:id="rId9"/>
    <p:sldLayoutId id="2147485561" r:id="rId10"/>
    <p:sldLayoutId id="2147485562"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tx1"/>
          </a:solidFill>
          <a:effectLst>
            <a:innerShdw dist="12700" dir="16200000">
              <a:schemeClr val="bg1">
                <a:alpha val="70000"/>
              </a:schemeClr>
            </a:innerShdw>
          </a:effectLst>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solidFill>
          <a:latin typeface="+mn-ea"/>
          <a:ea typeface="+mn-ea"/>
          <a:cs typeface="MiSans" panose="00000500000000000000" charset="-122"/>
          <a:sym typeface="+mn-ea"/>
        </a:defRPr>
      </a:lvl1pPr>
      <a:lvl2pPr marL="6858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2pPr>
      <a:lvl3pPr marL="11430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3pPr>
      <a:lvl4pPr marL="16002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4pPr>
      <a:lvl5pPr marL="20574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a:solidFill>
            <a:schemeClr val="tx1">
              <a:lumMod val="85000"/>
            </a:schemeClr>
          </a:solidFill>
          <a:latin typeface="+mn-ea"/>
          <a:ea typeface="+mn-ea"/>
          <a:cs typeface="MiSans"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notesSlide" Target="../notesSlides/notesSlide2.xml" /><Relationship Id="rId20" Type="http://schemas.openxmlformats.org/officeDocument/2006/relationships/tags" Target="../tags/tag105.xml" /><Relationship Id="rId21" Type="http://schemas.openxmlformats.org/officeDocument/2006/relationships/tags" Target="../tags/tag106.xml" /><Relationship Id="rId22" Type="http://schemas.openxmlformats.org/officeDocument/2006/relationships/tags" Target="../tags/tag10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0.xml" /><Relationship Id="rId11" Type="http://schemas.openxmlformats.org/officeDocument/2006/relationships/tags" Target="../tags/tag131.xml" /><Relationship Id="rId12" Type="http://schemas.openxmlformats.org/officeDocument/2006/relationships/tags" Target="../tags/tag132.xml" /><Relationship Id="rId13" Type="http://schemas.openxmlformats.org/officeDocument/2006/relationships/tags" Target="../tags/tag133.xml" /><Relationship Id="rId14" Type="http://schemas.openxmlformats.org/officeDocument/2006/relationships/tags" Target="../tags/tag134.xml" /><Relationship Id="rId15" Type="http://schemas.openxmlformats.org/officeDocument/2006/relationships/tags" Target="../tags/tag135.xml" /><Relationship Id="rId16" Type="http://schemas.openxmlformats.org/officeDocument/2006/relationships/tags" Target="../tags/tag136.xml" /><Relationship Id="rId17" Type="http://schemas.openxmlformats.org/officeDocument/2006/relationships/tags" Target="../tags/tag137.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9.xml" /><Relationship Id="rId11" Type="http://schemas.openxmlformats.org/officeDocument/2006/relationships/tags" Target="../tags/tag150.xml" /><Relationship Id="rId12" Type="http://schemas.openxmlformats.org/officeDocument/2006/relationships/tags" Target="../tags/tag151.xml" /><Relationship Id="rId13" Type="http://schemas.openxmlformats.org/officeDocument/2006/relationships/tags" Target="../tags/tag152.xml" /><Relationship Id="rId14" Type="http://schemas.openxmlformats.org/officeDocument/2006/relationships/tags" Target="../tags/tag153.xml" /><Relationship Id="rId15" Type="http://schemas.openxmlformats.org/officeDocument/2006/relationships/tags" Target="../tags/tag154.xml" /><Relationship Id="rId16" Type="http://schemas.openxmlformats.org/officeDocument/2006/relationships/tags" Target="../tags/tag155.xml" /><Relationship Id="rId17" Type="http://schemas.openxmlformats.org/officeDocument/2006/relationships/tags" Target="../tags/tag156.xml" /><Relationship Id="rId18" Type="http://schemas.openxmlformats.org/officeDocument/2006/relationships/tags" Target="../tags/tag157.xml" /><Relationship Id="rId19" Type="http://schemas.openxmlformats.org/officeDocument/2006/relationships/tags" Target="../tags/tag158.xml" /><Relationship Id="rId2" Type="http://schemas.openxmlformats.org/officeDocument/2006/relationships/tags" Target="../tags/tag141.xml" /><Relationship Id="rId20" Type="http://schemas.openxmlformats.org/officeDocument/2006/relationships/tags" Target="../tags/tag159.xml" /><Relationship Id="rId21" Type="http://schemas.openxmlformats.org/officeDocument/2006/relationships/tags" Target="../tags/tag160.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tags" Target="../tags/tag212.xml" /><Relationship Id="rId15" Type="http://schemas.openxmlformats.org/officeDocument/2006/relationships/tags" Target="../tags/tag213.xml" /><Relationship Id="rId16" Type="http://schemas.openxmlformats.org/officeDocument/2006/relationships/tags" Target="../tags/tag214.xml" /><Relationship Id="rId17" Type="http://schemas.openxmlformats.org/officeDocument/2006/relationships/tags" Target="../tags/tag215.xml" /><Relationship Id="rId18" Type="http://schemas.openxmlformats.org/officeDocument/2006/relationships/tags" Target="../tags/tag216.xml" /><Relationship Id="rId19" Type="http://schemas.openxmlformats.org/officeDocument/2006/relationships/tags" Target="../tags/tag217.xml" /><Relationship Id="rId2" Type="http://schemas.openxmlformats.org/officeDocument/2006/relationships/tags" Target="../tags/tag200.xml" /><Relationship Id="rId20" Type="http://schemas.openxmlformats.org/officeDocument/2006/relationships/tags" Target="../tags/tag218.xml" /><Relationship Id="rId21" Type="http://schemas.openxmlformats.org/officeDocument/2006/relationships/tags" Target="../tags/tag219.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1332221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3"/>
          <p:cNvSpPr>
            <a:spLocks noGrp="1"/>
          </p:cNvSpPr>
          <p:nvPr>
            <p:ph type="title" idx="4"/>
            <p:custDataLst>
              <p:tags r:id="rId3"/>
            </p:custDataLst>
          </p:nvPr>
        </p:nvSpPr>
        <p:spPr>
          <a:xfrm>
            <a:off x="1163955" y="2496185"/>
            <a:ext cx="7683500" cy="1132205"/>
          </a:xfrm>
        </p:spPr>
        <p:txBody>
          <a:bodyPr>
            <a:normAutofit fontScale="90000"/>
          </a:bodyPr>
          <a:lstStyle/>
          <a:p>
            <a:r>
              <a:rPr lang="zh-CN" altLang="en-US"/>
              <a:t>商业分析的网络安全和数据隐私保护工具</a:t>
            </a:r>
            <a:endParaRPr lang="zh-CN" altLang="en-US"/>
          </a:p>
        </p:txBody>
      </p:sp>
      <p:sp>
        <p:nvSpPr>
          <p:cNvPr id="1048650" name="文本占位符 4"/>
          <p:cNvSpPr>
            <a:spLocks noGrp="1"/>
          </p:cNvSpPr>
          <p:nvPr>
            <p:ph type="body" idx="3"/>
            <p:custDataLst>
              <p:tags r:id="rId4"/>
            </p:custDataLst>
          </p:nvPr>
        </p:nvSpPr>
        <p:spPr>
          <a:xfrm>
            <a:off x="1163955" y="1983740"/>
            <a:ext cx="7683500" cy="512445"/>
          </a:xfrm>
        </p:spPr>
        <p:txBody>
          <a:bodyPr>
            <a:normAutofit fontScale="92857" lnSpcReduction="20000"/>
          </a:bodyPr>
          <a:lstStyle/>
          <a:p>
            <a:r>
              <a:rPr lang="zh-CN" altLang="en-US"/>
              <a:t>添加文档副标题</a:t>
            </a:r>
            <a:endParaRPr lang="zh-CN" altLang="en-US"/>
          </a:p>
        </p:txBody>
      </p:sp>
      <p:sp>
        <p:nvSpPr>
          <p:cNvPr id="1048652" name="文本占位符 5"/>
          <p:cNvSpPr>
            <a:spLocks noGrp="1"/>
          </p:cNvSpPr>
          <p:nvPr>
            <p:ph type="body" idx="2"/>
            <p:custDataLst>
              <p:tags r:id="rId5"/>
            </p:custDataLst>
          </p:nvPr>
        </p:nvSpPr>
        <p:spPr>
          <a:xfrm>
            <a:off x="1163955" y="4164965"/>
            <a:ext cx="7683500" cy="427355"/>
          </a:xfrm>
        </p:spPr>
        <p:txBody>
          <a:bodyPr/>
          <a:lstStyle/>
          <a:p>
            <a:r>
              <a:rPr lang="zh-CN" altLang="en-US"/>
              <a:t>作者：XXX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2" name="文本占位符 4"/>
          <p:cNvSpPr>
            <a:spLocks noGrp="1"/>
          </p:cNvSpPr>
          <p:nvPr>
            <p:ph type="body" idx="2"/>
            <p:custDataLst>
              <p:tags r:id="rId3"/>
            </p:custDataLst>
          </p:nvPr>
        </p:nvSpPr>
        <p:spPr>
          <a:xfrm>
            <a:off x="689610" y="4238625"/>
            <a:ext cx="4030345" cy="878840"/>
          </a:xfrm>
        </p:spPr>
        <p:txBody>
          <a:bodyPr>
            <a:normAutofit fontScale="88636" lnSpcReduction="20000"/>
          </a:bodyPr>
          <a:lstStyle/>
          <a:p>
            <a:r>
              <a:rPr lang="zh-CN" altLang="en-US"/>
              <a:t>CONTENTS</a:t>
            </a:r>
            <a:endParaRPr lang="zh-CN" altLang="en-US"/>
          </a:p>
        </p:txBody>
      </p:sp>
      <p:sp>
        <p:nvSpPr>
          <p:cNvPr id="1048794" name="标题 5"/>
          <p:cNvSpPr>
            <a:spLocks noGrp="1"/>
          </p:cNvSpPr>
          <p:nvPr>
            <p:ph type="title" idx="1"/>
            <p:custDataLst>
              <p:tags r:id="rId4"/>
            </p:custDataLst>
          </p:nvPr>
        </p:nvSpPr>
        <p:spPr>
          <a:xfrm>
            <a:off x="681355" y="5132705"/>
            <a:ext cx="4038600" cy="878840"/>
          </a:xfrm>
        </p:spPr>
        <p:txBody>
          <a:bodyPr>
            <a:normAutofit fontScale="90000"/>
          </a:bodyPr>
          <a:lstStyle/>
          <a:p>
            <a:r>
              <a:rPr lang="zh-CN" altLang="en-US"/>
              <a:t>目录</a:t>
            </a:r>
            <a:endParaRPr lang="zh-CN" altLang="en-US"/>
          </a:p>
        </p:txBody>
      </p:sp>
      <p:cxnSp>
        <p:nvCxnSpPr>
          <p:cNvPr id="3145747" name="直接连接符 36"/>
          <p:cNvCxnSpPr/>
          <p:nvPr>
            <p:custDataLst>
              <p:tags r:id="rId5"/>
            </p:custDataLst>
          </p:nvPr>
        </p:nvCxnSpPr>
        <p:spPr>
          <a:xfrm>
            <a:off x="2739691" y="1844664"/>
            <a:ext cx="549021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49" name="直接连接符 37"/>
          <p:cNvCxnSpPr/>
          <p:nvPr>
            <p:custDataLst>
              <p:tags r:id="rId6"/>
            </p:custDataLst>
          </p:nvPr>
        </p:nvCxnSpPr>
        <p:spPr>
          <a:xfrm>
            <a:off x="3462902" y="2562731"/>
            <a:ext cx="535368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1" name="直接连接符 38"/>
          <p:cNvCxnSpPr/>
          <p:nvPr>
            <p:custDataLst>
              <p:tags r:id="rId7"/>
            </p:custDataLst>
          </p:nvPr>
        </p:nvCxnSpPr>
        <p:spPr>
          <a:xfrm>
            <a:off x="4264218" y="3259843"/>
            <a:ext cx="504761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8"/>
            </p:custDataLst>
          </p:nvPr>
        </p:nvSpPr>
        <p:spPr>
          <a:xfrm>
            <a:off x="3294380" y="123825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01.</a:t>
            </a:r>
            <a:endParaRPr lang="en-US" altLang="zh-CN" sz="2800">
              <a:ln>
                <a:solidFill>
                  <a:schemeClr val="accent1"/>
                </a:solidFill>
              </a:ln>
              <a:noFill/>
              <a:latin typeface="MiSans Heavy"/>
              <a:cs typeface="MiSans" panose="00000500000000000000" charset="-122"/>
            </a:endParaRPr>
          </a:p>
        </p:txBody>
      </p:sp>
      <p:sp>
        <p:nvSpPr>
          <p:cNvPr id="1048798" name="标题"/>
          <p:cNvSpPr txBox="1"/>
          <p:nvPr>
            <p:custDataLst>
              <p:tags r:id="rId9"/>
            </p:custDataLst>
          </p:nvPr>
        </p:nvSpPr>
        <p:spPr>
          <a:xfrm>
            <a:off x="4018280" y="1265555"/>
            <a:ext cx="7150735"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effectLst/>
                <a:latin typeface="+mj-ea"/>
                <a:ea typeface="+mj-ea"/>
                <a:cs typeface="MiSans" panose="00000500000000000000" charset="-122"/>
              </a:rPr>
              <a:t>单击此处添加文本</a:t>
            </a:r>
            <a:endParaRPr lang="zh-CN" altLang="en-US" sz="1900">
              <a:effectLst/>
              <a:latin typeface="+mj-ea"/>
              <a:ea typeface="+mj-ea"/>
              <a:cs typeface="MiSans" panose="00000500000000000000" charset="-122"/>
            </a:endParaRPr>
          </a:p>
        </p:txBody>
      </p:sp>
      <p:sp>
        <p:nvSpPr>
          <p:cNvPr id="1048800" name="序号"/>
          <p:cNvSpPr txBox="1"/>
          <p:nvPr>
            <p:custDataLst>
              <p:tags r:id="rId10"/>
            </p:custDataLst>
          </p:nvPr>
        </p:nvSpPr>
        <p:spPr>
          <a:xfrm>
            <a:off x="3785870" y="196088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02.</a:t>
            </a:r>
            <a:endParaRPr lang="en-US" altLang="zh-CN" sz="2800">
              <a:ln>
                <a:solidFill>
                  <a:schemeClr val="accent1"/>
                </a:solidFill>
              </a:ln>
              <a:noFill/>
              <a:latin typeface="MiSans Heavy"/>
              <a:cs typeface="MiSans" panose="00000500000000000000" charset="-122"/>
            </a:endParaRPr>
          </a:p>
        </p:txBody>
      </p:sp>
      <p:sp>
        <p:nvSpPr>
          <p:cNvPr id="1048802" name="标题"/>
          <p:cNvSpPr txBox="1"/>
          <p:nvPr>
            <p:custDataLst>
              <p:tags r:id="rId11"/>
            </p:custDataLst>
          </p:nvPr>
        </p:nvSpPr>
        <p:spPr>
          <a:xfrm>
            <a:off x="4591050" y="1988185"/>
            <a:ext cx="6578600"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effectLst/>
                <a:latin typeface="+mj-ea"/>
                <a:ea typeface="+mj-ea"/>
                <a:cs typeface="MiSans" panose="00000500000000000000" charset="-122"/>
              </a:rPr>
              <a:t>商业分析中的网络安全问题</a:t>
            </a:r>
            <a:endParaRPr lang="zh-CN" altLang="en-US" sz="1900">
              <a:effectLst/>
              <a:latin typeface="+mj-ea"/>
              <a:ea typeface="+mj-ea"/>
              <a:cs typeface="MiSans" panose="00000500000000000000" charset="-122"/>
            </a:endParaRPr>
          </a:p>
        </p:txBody>
      </p:sp>
      <p:sp>
        <p:nvSpPr>
          <p:cNvPr id="1048804" name="序号"/>
          <p:cNvSpPr txBox="1"/>
          <p:nvPr>
            <p:custDataLst>
              <p:tags r:id="rId12"/>
            </p:custDataLst>
          </p:nvPr>
        </p:nvSpPr>
        <p:spPr>
          <a:xfrm>
            <a:off x="4368165" y="263969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03.</a:t>
            </a:r>
            <a:endParaRPr lang="en-US" altLang="zh-CN" sz="2800">
              <a:ln>
                <a:solidFill>
                  <a:schemeClr val="accent1"/>
                </a:solidFill>
              </a:ln>
              <a:noFill/>
              <a:latin typeface="MiSans Heavy"/>
              <a:cs typeface="MiSans" panose="00000500000000000000" charset="-122"/>
            </a:endParaRPr>
          </a:p>
        </p:txBody>
      </p:sp>
      <p:sp>
        <p:nvSpPr>
          <p:cNvPr id="1048806" name="标题"/>
          <p:cNvSpPr txBox="1"/>
          <p:nvPr>
            <p:custDataLst>
              <p:tags r:id="rId13"/>
            </p:custDataLst>
          </p:nvPr>
        </p:nvSpPr>
        <p:spPr>
          <a:xfrm>
            <a:off x="5163185" y="2672080"/>
            <a:ext cx="6005830"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effectLst/>
                <a:latin typeface="+mj-ea"/>
                <a:ea typeface="+mj-ea"/>
                <a:cs typeface="MiSans" panose="00000500000000000000" charset="-122"/>
              </a:rPr>
              <a:t>数据隐私保护的重要性</a:t>
            </a:r>
            <a:endParaRPr lang="zh-CN" altLang="en-US" sz="1900">
              <a:effectLst/>
              <a:latin typeface="+mj-ea"/>
              <a:ea typeface="+mj-ea"/>
              <a:cs typeface="MiSans" panose="00000500000000000000" charset="-122"/>
            </a:endParaRPr>
          </a:p>
        </p:txBody>
      </p:sp>
      <p:cxnSp>
        <p:nvCxnSpPr>
          <p:cNvPr id="3145753" name="直接连接符 9"/>
          <p:cNvCxnSpPr/>
          <p:nvPr>
            <p:custDataLst>
              <p:tags r:id="rId14"/>
            </p:custDataLst>
          </p:nvPr>
        </p:nvCxnSpPr>
        <p:spPr>
          <a:xfrm>
            <a:off x="4432601" y="4007474"/>
            <a:ext cx="548132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5" name="直接连接符 10"/>
          <p:cNvCxnSpPr/>
          <p:nvPr>
            <p:custDataLst>
              <p:tags r:id="rId15"/>
            </p:custDataLst>
          </p:nvPr>
        </p:nvCxnSpPr>
        <p:spPr>
          <a:xfrm>
            <a:off x="5155812" y="4725541"/>
            <a:ext cx="533717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16"/>
            </p:custDataLst>
          </p:nvPr>
        </p:nvSpPr>
        <p:spPr>
          <a:xfrm>
            <a:off x="4942840" y="336550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04.</a:t>
            </a:r>
            <a:endParaRPr lang="en-US" altLang="zh-CN" sz="2800">
              <a:ln>
                <a:solidFill>
                  <a:schemeClr val="accent1"/>
                </a:solidFill>
              </a:ln>
              <a:noFill/>
              <a:latin typeface="MiSans Heavy"/>
              <a:cs typeface="MiSans" panose="00000500000000000000" charset="-122"/>
            </a:endParaRPr>
          </a:p>
        </p:txBody>
      </p:sp>
      <p:sp>
        <p:nvSpPr>
          <p:cNvPr id="1048810" name="标题"/>
          <p:cNvSpPr txBox="1"/>
          <p:nvPr>
            <p:custDataLst>
              <p:tags r:id="rId17"/>
            </p:custDataLst>
          </p:nvPr>
        </p:nvSpPr>
        <p:spPr>
          <a:xfrm>
            <a:off x="5666740" y="3392805"/>
            <a:ext cx="5502910"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effectLst/>
                <a:latin typeface="+mj-ea"/>
                <a:ea typeface="+mj-ea"/>
                <a:cs typeface="MiSans" panose="00000500000000000000" charset="-122"/>
              </a:rPr>
              <a:t>网络安全和数据隐私保护工具的应用</a:t>
            </a:r>
            <a:endParaRPr lang="zh-CN" altLang="en-US" sz="1900">
              <a:effectLst/>
              <a:latin typeface="+mj-ea"/>
              <a:ea typeface="+mj-ea"/>
              <a:cs typeface="MiSans" panose="00000500000000000000" charset="-122"/>
            </a:endParaRPr>
          </a:p>
        </p:txBody>
      </p:sp>
      <p:sp>
        <p:nvSpPr>
          <p:cNvPr id="1048812" name="序号"/>
          <p:cNvSpPr txBox="1"/>
          <p:nvPr>
            <p:custDataLst>
              <p:tags r:id="rId18"/>
            </p:custDataLst>
          </p:nvPr>
        </p:nvSpPr>
        <p:spPr>
          <a:xfrm>
            <a:off x="5478780" y="412369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05.</a:t>
            </a:r>
            <a:endParaRPr lang="en-US" altLang="zh-CN" sz="2800">
              <a:ln>
                <a:solidFill>
                  <a:schemeClr val="accent1"/>
                </a:solidFill>
              </a:ln>
              <a:noFill/>
              <a:latin typeface="MiSans Heavy"/>
              <a:cs typeface="MiSans" panose="00000500000000000000" charset="-122"/>
            </a:endParaRPr>
          </a:p>
        </p:txBody>
      </p:sp>
      <p:sp>
        <p:nvSpPr>
          <p:cNvPr id="1048814" name="标题"/>
          <p:cNvSpPr txBox="1"/>
          <p:nvPr>
            <p:custDataLst>
              <p:tags r:id="rId19"/>
            </p:custDataLst>
          </p:nvPr>
        </p:nvSpPr>
        <p:spPr>
          <a:xfrm>
            <a:off x="6283960" y="4150995"/>
            <a:ext cx="4886325" cy="439420"/>
          </a:xfrm>
          <a:prstGeom prst="rect">
            <a:avLst/>
          </a:prstGeom>
          <a:noFill/>
        </p:spPr>
        <p:txBody>
          <a:bodyPr wrap="square" lIns="0" tIns="0" rIns="0" bIns="0" rtlCol="0" anchor="b" anchorCtr="0">
            <a:normAutofit fontScale="841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网络安全和数据隐私保护工具的选择和实施</a:t>
            </a:r>
            <a:endParaRPr lang="zh-CN" altLang="en-US" sz="2400">
              <a:effectLst/>
              <a:latin typeface="+mj-ea"/>
              <a:ea typeface="+mj-ea"/>
              <a:cs typeface="MiSans" panose="00000500000000000000" charset="-122"/>
            </a:endParaRPr>
          </a:p>
        </p:txBody>
      </p:sp>
      <p:sp>
        <p:nvSpPr>
          <p:cNvPr id="1048816" name="序号"/>
          <p:cNvSpPr txBox="1"/>
          <p:nvPr>
            <p:custDataLst>
              <p:tags r:id="rId20"/>
            </p:custDataLst>
          </p:nvPr>
        </p:nvSpPr>
        <p:spPr>
          <a:xfrm>
            <a:off x="6061075" y="480250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06.</a:t>
            </a:r>
            <a:endParaRPr lang="en-US" altLang="zh-CN" sz="2800">
              <a:ln>
                <a:solidFill>
                  <a:schemeClr val="accent1"/>
                </a:solidFill>
              </a:ln>
              <a:noFill/>
              <a:latin typeface="MiSans Heavy"/>
              <a:cs typeface="MiSans" panose="00000500000000000000" charset="-122"/>
            </a:endParaRPr>
          </a:p>
        </p:txBody>
      </p:sp>
      <p:sp>
        <p:nvSpPr>
          <p:cNvPr id="1048818" name="标题"/>
          <p:cNvSpPr txBox="1"/>
          <p:nvPr>
            <p:custDataLst>
              <p:tags r:id="rId21"/>
            </p:custDataLst>
          </p:nvPr>
        </p:nvSpPr>
        <p:spPr>
          <a:xfrm>
            <a:off x="6856095" y="4834890"/>
            <a:ext cx="4313555" cy="439420"/>
          </a:xfrm>
          <a:prstGeom prst="rect">
            <a:avLst/>
          </a:prstGeom>
          <a:noFill/>
        </p:spPr>
        <p:txBody>
          <a:bodyPr wrap="square" lIns="0" tIns="0" rIns="0" bIns="0" rtlCol="0" anchor="b" anchorCtr="0">
            <a:normAutofit fontScale="8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网络安全和数据隐私保护的未来趋势</a:t>
            </a:r>
            <a:endParaRPr lang="zh-CN" altLang="en-US" sz="2400">
              <a:effectLst/>
              <a:latin typeface="+mj-ea"/>
              <a:ea typeface="+mj-ea"/>
              <a:cs typeface="MiSans" panose="00000500000000000000"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6" name="标题 1"/>
          <p:cNvSpPr>
            <a:spLocks noGrp="1"/>
          </p:cNvSpPr>
          <p:nvPr>
            <p:ph type="title" idx="2"/>
            <p:custDataLst>
              <p:tags r:id="rId3"/>
            </p:custDataLst>
          </p:nvPr>
        </p:nvSpPr>
        <p:spPr>
          <a:xfrm>
            <a:off x="1336040" y="1631315"/>
            <a:ext cx="5967095" cy="3479165"/>
          </a:xfrm>
        </p:spPr>
        <p:txBody>
          <a:bodyPr/>
          <a:lstStyle/>
          <a:p>
            <a:r>
              <a:rPr lang="zh-CN" altLang="en-US"/>
              <a:t>添加章节标题</a:t>
            </a:r>
            <a:endParaRPr lang="zh-CN" altLang="en-US"/>
          </a:p>
        </p:txBody>
      </p:sp>
      <p:sp>
        <p:nvSpPr>
          <p:cNvPr id="1048858" name="文本占位符 3"/>
          <p:cNvSpPr>
            <a:spLocks noGrp="1"/>
          </p:cNvSpPr>
          <p:nvPr>
            <p:ph type="body" idx="1"/>
            <p:custDataLst>
              <p:tags r:id="rId4"/>
            </p:custDataLst>
          </p:nvPr>
        </p:nvSpPr>
        <p:spPr>
          <a:xfrm>
            <a:off x="6690995" y="1631315"/>
            <a:ext cx="3646805" cy="3479165"/>
          </a:xfrm>
        </p:spPr>
        <p:txBody>
          <a:bodyPr/>
          <a:lstStyle/>
          <a:p>
            <a:r>
              <a:rPr lang="zh-CN" altLang="en-US"/>
              <a:t>01</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1"/>
          <p:cNvSpPr>
            <a:spLocks noGrp="1"/>
          </p:cNvSpPr>
          <p:nvPr>
            <p:ph type="title" idx="2"/>
            <p:custDataLst>
              <p:tags r:id="rId3"/>
            </p:custDataLst>
          </p:nvPr>
        </p:nvSpPr>
        <p:spPr>
          <a:xfrm>
            <a:off x="1336040" y="1631315"/>
            <a:ext cx="5967095" cy="3479165"/>
          </a:xfrm>
        </p:spPr>
        <p:txBody>
          <a:bodyPr/>
          <a:lstStyle/>
          <a:p>
            <a:r>
              <a:rPr lang="zh-CN" altLang="en-US"/>
              <a:t>商业分析中的网络安全问题</a:t>
            </a:r>
            <a:endParaRPr lang="zh-CN" altLang="en-US"/>
          </a:p>
        </p:txBody>
      </p:sp>
      <p:sp>
        <p:nvSpPr>
          <p:cNvPr id="1048894" name="文本占位符 3"/>
          <p:cNvSpPr>
            <a:spLocks noGrp="1"/>
          </p:cNvSpPr>
          <p:nvPr>
            <p:ph type="body" idx="1"/>
            <p:custDataLst>
              <p:tags r:id="rId4"/>
            </p:custDataLst>
          </p:nvPr>
        </p:nvSpPr>
        <p:spPr>
          <a:xfrm>
            <a:off x="6690995" y="1631315"/>
            <a:ext cx="3646805" cy="3479165"/>
          </a:xfrm>
        </p:spPr>
        <p:txBody>
          <a:bodyPr/>
          <a:lstStyle/>
          <a:p>
            <a:r>
              <a:rPr lang="zh-CN" altLang="en-US"/>
              <a:t>02</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56" name="内容占位符 1"/>
          <p:cNvSpPr>
            <a:spLocks noGrp="1"/>
          </p:cNvSpPr>
          <p:nvPr>
            <p:ph idx="3"/>
          </p:nvPr>
        </p:nvSpPr>
        <p:spPr/>
        <p:txBody>
          <a:bodyPr>
            <a:normAutofit fontScale="50000"/>
          </a:bodyPr>
          <a:lstStyle/>
          <a:p>
            <a:r>
              <a:rPr lang="zh-CN" altLang="en-US"/>
              <a:t>数据泄露风险：商业分析涉及大量敏感数据，如客户信息、财务数据等，一旦泄露将对企业造成严重损失。</a:t>
            </a:r>
            <a:endParaRPr lang="zh-CN" altLang="en-US"/>
          </a:p>
          <a:p>
            <a:r>
              <a:rPr lang="zh-CN" altLang="en-US"/>
              <a:t>黑客攻击：黑客利用漏洞和弱点攻击商业分析系统，窃取数据或破坏系统正常运行。</a:t>
            </a:r>
            <a:endParaRPr lang="zh-CN" altLang="en-US"/>
          </a:p>
          <a:p>
            <a:r>
              <a:rPr lang="zh-CN" altLang="en-US"/>
              <a:t>内部威胁：员工疏忽或恶意行为可能导致数据泄露或系统损坏，给企业带来潜在风险。</a:t>
            </a:r>
            <a:endParaRPr lang="zh-CN" altLang="en-US"/>
          </a:p>
          <a:p>
            <a:r>
              <a:rPr lang="zh-CN" altLang="en-US"/>
              <a:t>法规合规要求：不同国家和地区对商业分析中的数据保护有不同的法规要求，企业需要遵守相关规定并应对合规挑战。  商业分析中的网络安全挑战</a:t>
            </a:r>
            <a:endParaRPr lang="zh-CN" altLang="en-US"/>
          </a:p>
          <a:p>
            <a:pPr lvl="1"/>
            <a:r>
              <a:rPr lang="zh-CN" altLang="en-US"/>
              <a:t>商业分析中的网络安全挑战</a:t>
            </a:r>
            <a:endParaRPr lang="zh-CN" altLang="en-US"/>
          </a:p>
          <a:p>
            <a:r>
              <a:rPr lang="zh-CN" altLang="en-US"/>
              <a:t>数据加密与保护：采用强大的加密技术对敏感数据进行加密，确保数据在传输和存储过程中的安全性。</a:t>
            </a:r>
            <a:endParaRPr lang="zh-CN" altLang="en-US"/>
          </a:p>
          <a:p>
            <a:r>
              <a:rPr lang="zh-CN" altLang="en-US"/>
              <a:t>访问控制与身份认证：实施严格的访问控制策略，确保只有授权人员能够访问敏感数据。同时，采用多因素身份认证机制，提高系统安全性。</a:t>
            </a:r>
            <a:endParaRPr lang="zh-CN" altLang="en-US"/>
          </a:p>
          <a:p>
            <a:r>
              <a:rPr lang="zh-CN" altLang="en-US"/>
              <a:t>安全审计与监控：建立安全审计机制，记录和监控系统活动，及时发现异常行为并采取相应措施。</a:t>
            </a:r>
            <a:endParaRPr lang="zh-CN" altLang="en-US"/>
          </a:p>
          <a:p>
            <a:r>
              <a:rPr lang="zh-CN" altLang="en-US"/>
              <a:t>应急响应与恢复计划：制定应急响应计划，及时应对网络安全事件。同时，建立数据备份和恢复机制，确保在发生安全事件时能够迅速恢复正常运营。  商业分析中的网络安全挑战</a:t>
            </a:r>
            <a:endParaRPr lang="zh-CN" altLang="en-US"/>
          </a:p>
          <a:p>
            <a:pPr lvl="1"/>
            <a:r>
              <a:rPr lang="zh-CN" altLang="en-US"/>
              <a:t>商业分析中的网络安全挑战</a:t>
            </a:r>
            <a:endParaRPr lang="zh-CN" altLang="en-US"/>
          </a:p>
          <a:p>
            <a:r>
              <a:rPr lang="zh-CN" altLang="en-US"/>
              <a:t>供应链安全：商业分析涉及多个供应商和合作伙伴，确保供应链中的网络安全至关重要。企业需要评估供应商的网络安全能力并签订保密协议。</a:t>
            </a:r>
            <a:endParaRPr lang="zh-CN" altLang="en-US"/>
          </a:p>
          <a:p>
            <a:r>
              <a:rPr lang="zh-CN" altLang="en-US"/>
              <a:t>合规性风险：不同行业和地区对商业分析中的网络安全有不同的合规性要求。企业需要了解并遵守相关法规，避免合规性风险。</a:t>
            </a:r>
            <a:endParaRPr lang="zh-CN" altLang="en-US"/>
          </a:p>
          <a:p>
            <a:r>
              <a:rPr lang="zh-CN" altLang="en-US"/>
              <a:t>跨部门协作：商业分析涉及多个部门和团队，加强跨部门协作有助于提高网络安全意识并减少潜在风险。</a:t>
            </a:r>
            <a:endParaRPr lang="zh-CN" altLang="en-US"/>
          </a:p>
          <a:p>
            <a:r>
              <a:rPr lang="zh-CN" altLang="en-US"/>
              <a:t>培训与意识提升：加强员工网络安全培训，提高员工对网络安全的重视程度和防范意识。同时，定期开展网络安全演练和模拟攻击测试，提高企业的应对能力。</a:t>
            </a:r>
            <a:endParaRPr lang="zh-CN" altLang="en-US"/>
          </a:p>
        </p:txBody>
      </p:sp>
      <p:sp>
        <p:nvSpPr>
          <p:cNvPr id="1048958" name="标题 2"/>
          <p:cNvSpPr>
            <a:spLocks noGrp="1"/>
          </p:cNvSpPr>
          <p:nvPr>
            <p:ph type="title" idx="2"/>
          </p:nvPr>
        </p:nvSpPr>
        <p:spPr/>
        <p:txBody>
          <a:bodyPr>
            <a:normAutofit fontScale="90000"/>
          </a:bodyPr>
          <a:lstStyle/>
          <a:p>
            <a:r>
              <a:rPr lang="zh-CN" altLang="en-US"/>
              <a:t>商业分析中的网络安全挑战</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92" name="标题 2"/>
          <p:cNvSpPr>
            <a:spLocks noGrp="1"/>
          </p:cNvSpPr>
          <p:nvPr>
            <p:ph type="title" idx="2"/>
          </p:nvPr>
        </p:nvSpPr>
        <p:spPr/>
        <p:txBody>
          <a:bodyPr>
            <a:normAutofit fontScale="90000"/>
          </a:bodyPr>
          <a:lstStyle/>
          <a:p>
            <a:r>
              <a:rPr lang="zh-CN" altLang="en-US"/>
              <a:t>网络安全对商业分析的影响</a:t>
            </a:r>
            <a:endParaRPr lang="zh-CN" altLang="en-US"/>
          </a:p>
        </p:txBody>
      </p:sp>
      <p:sp>
        <p:nvSpPr>
          <p:cNvPr id="1048994" name="五边形 30"/>
          <p:cNvSpPr/>
          <p:nvPr>
            <p:custDataLst>
              <p:tags r:id="rId2"/>
            </p:custDataLst>
          </p:nvPr>
        </p:nvSpPr>
        <p:spPr>
          <a:xfrm>
            <a:off x="608330" y="3264333"/>
            <a:ext cx="2907263" cy="1181764"/>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6" name="燕尾形 36"/>
          <p:cNvSpPr/>
          <p:nvPr>
            <p:custDataLst>
              <p:tags r:id="rId3"/>
            </p:custDataLst>
          </p:nvPr>
        </p:nvSpPr>
        <p:spPr>
          <a:xfrm>
            <a:off x="3220372" y="3264333"/>
            <a:ext cx="2907263" cy="1181764"/>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8" name="燕尾形 37"/>
          <p:cNvSpPr/>
          <p:nvPr>
            <p:custDataLst>
              <p:tags r:id="rId4"/>
            </p:custDataLst>
          </p:nvPr>
        </p:nvSpPr>
        <p:spPr>
          <a:xfrm>
            <a:off x="8444456" y="3264333"/>
            <a:ext cx="2907263" cy="1181764"/>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00" name="燕尾形 38"/>
          <p:cNvSpPr/>
          <p:nvPr>
            <p:custDataLst>
              <p:tags r:id="rId5"/>
            </p:custDataLst>
          </p:nvPr>
        </p:nvSpPr>
        <p:spPr>
          <a:xfrm>
            <a:off x="5832414" y="3264333"/>
            <a:ext cx="2907263" cy="1181764"/>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02" name="文本框 3"/>
          <p:cNvSpPr txBox="1"/>
          <p:nvPr>
            <p:custDataLst>
              <p:tags r:id="rId6"/>
            </p:custDataLst>
          </p:nvPr>
        </p:nvSpPr>
        <p:spPr>
          <a:xfrm>
            <a:off x="3159565" y="4698136"/>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数据分析不准确：网络攻击可能导致数据分析不准确，影响企业的决策和战略制定</a:t>
            </a:r>
            <a:endParaRPr lang="zh-CN" altLang="en-US" sz="1400" spc="150">
              <a:solidFill>
                <a:schemeClr val="tx1"/>
              </a:solidFill>
              <a:effectLst/>
              <a:latin typeface="+mn-ea"/>
              <a:sym typeface="+mn-ea"/>
            </a:endParaRPr>
          </a:p>
        </p:txBody>
      </p:sp>
      <p:sp>
        <p:nvSpPr>
          <p:cNvPr id="1049004" name="文本框 6"/>
          <p:cNvSpPr txBox="1"/>
          <p:nvPr>
            <p:custDataLst>
              <p:tags r:id="rId7"/>
            </p:custDataLst>
          </p:nvPr>
        </p:nvSpPr>
        <p:spPr>
          <a:xfrm>
            <a:off x="608330" y="1611097"/>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商业机密泄露：网络攻击可能导致商业机密泄露，对企业的竞争力和声誉造成损害</a:t>
            </a:r>
            <a:endParaRPr lang="zh-CN" altLang="en-US" sz="1400" spc="150">
              <a:solidFill>
                <a:schemeClr val="tx1"/>
              </a:solidFill>
              <a:effectLst/>
              <a:latin typeface="+mn-ea"/>
              <a:sym typeface="+mn-ea"/>
            </a:endParaRPr>
          </a:p>
        </p:txBody>
      </p:sp>
      <p:sp>
        <p:nvSpPr>
          <p:cNvPr id="1049006" name="文本框 7"/>
          <p:cNvSpPr txBox="1"/>
          <p:nvPr>
            <p:custDataLst>
              <p:tags r:id="rId8"/>
            </p:custDataLst>
          </p:nvPr>
        </p:nvSpPr>
        <p:spPr>
          <a:xfrm>
            <a:off x="5830652" y="1611097"/>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业务中断：网络攻击可能导致业务中断，影响企业的正常运营和客户满意度</a:t>
            </a:r>
            <a:endParaRPr lang="zh-CN" altLang="en-US" sz="1400" spc="150">
              <a:solidFill>
                <a:schemeClr val="tx1"/>
              </a:solidFill>
              <a:effectLst/>
              <a:latin typeface="+mn-ea"/>
              <a:sym typeface="+mn-ea"/>
            </a:endParaRPr>
          </a:p>
        </p:txBody>
      </p:sp>
      <p:sp>
        <p:nvSpPr>
          <p:cNvPr id="1049008" name="文本框 8"/>
          <p:cNvSpPr txBox="1"/>
          <p:nvPr>
            <p:custDataLst>
              <p:tags r:id="rId9"/>
            </p:custDataLst>
          </p:nvPr>
        </p:nvSpPr>
        <p:spPr>
          <a:xfrm>
            <a:off x="8441812" y="4698136"/>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法律风险：网络攻击可能导致企业面临法律风险，需要承担相应的法律责任和赔偿</a:t>
            </a:r>
            <a:endParaRPr lang="zh-CN" altLang="en-US" sz="1400" spc="150">
              <a:solidFill>
                <a:schemeClr val="tx1"/>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42" name="标题 2"/>
          <p:cNvSpPr>
            <a:spLocks noGrp="1"/>
          </p:cNvSpPr>
          <p:nvPr>
            <p:ph type="title" idx="2"/>
          </p:nvPr>
        </p:nvSpPr>
        <p:spPr/>
        <p:txBody>
          <a:bodyPr>
            <a:normAutofit fontScale="90000"/>
          </a:bodyPr>
          <a:lstStyle/>
          <a:p>
            <a:r>
              <a:rPr lang="zh-CN" altLang="en-US"/>
              <a:t>网络安全风险评估</a:t>
            </a:r>
            <a:endParaRPr lang="zh-CN" altLang="en-US"/>
          </a:p>
        </p:txBody>
      </p:sp>
      <p:sp>
        <p:nvSpPr>
          <p:cNvPr id="1049044" name="对角圆角矩形 15"/>
          <p:cNvSpPr/>
          <p:nvPr>
            <p:custDataLst>
              <p:tags r:id="rId2"/>
            </p:custDataLst>
          </p:nvPr>
        </p:nvSpPr>
        <p:spPr>
          <a:xfrm>
            <a:off x="1482735" y="4166107"/>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46" name="对角圆角矩形 16"/>
          <p:cNvSpPr/>
          <p:nvPr>
            <p:custDataLst>
              <p:tags r:id="rId3"/>
            </p:custDataLst>
          </p:nvPr>
        </p:nvSpPr>
        <p:spPr>
          <a:xfrm>
            <a:off x="1482735" y="4024975"/>
            <a:ext cx="561165" cy="53547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48" name="直角三角形 17"/>
          <p:cNvSpPr/>
          <p:nvPr>
            <p:custDataLst>
              <p:tags r:id="rId4"/>
            </p:custDataLst>
          </p:nvPr>
        </p:nvSpPr>
        <p:spPr>
          <a:xfrm>
            <a:off x="2044025" y="4025622"/>
            <a:ext cx="84549" cy="14091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0" name="文本框 27"/>
          <p:cNvSpPr txBox="1"/>
          <p:nvPr>
            <p:custDataLst>
              <p:tags r:id="rId5"/>
            </p:custDataLst>
          </p:nvPr>
        </p:nvSpPr>
        <p:spPr>
          <a:xfrm>
            <a:off x="2080279" y="4177112"/>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网络安全风险评估方法</a:t>
            </a:r>
            <a:endParaRPr lang="en-US" altLang="zh-CN">
              <a:solidFill>
                <a:schemeClr val="dk1">
                  <a:lumMod val="80000"/>
                  <a:lumOff val="20000"/>
                </a:schemeClr>
              </a:solidFill>
              <a:latin typeface="+mn-ea"/>
              <a:sym typeface="+mn-ea"/>
            </a:endParaRPr>
          </a:p>
        </p:txBody>
      </p:sp>
      <p:sp>
        <p:nvSpPr>
          <p:cNvPr id="1049052" name="对角圆角矩形 52"/>
          <p:cNvSpPr/>
          <p:nvPr>
            <p:custDataLst>
              <p:tags r:id="rId6"/>
            </p:custDataLst>
          </p:nvPr>
        </p:nvSpPr>
        <p:spPr>
          <a:xfrm>
            <a:off x="1482735" y="1594659"/>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4" name="对角圆角矩形 53"/>
          <p:cNvSpPr/>
          <p:nvPr>
            <p:custDataLst>
              <p:tags r:id="rId7"/>
            </p:custDataLst>
          </p:nvPr>
        </p:nvSpPr>
        <p:spPr>
          <a:xfrm>
            <a:off x="1482735" y="1452880"/>
            <a:ext cx="561165" cy="53547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6" name="直角三角形 54"/>
          <p:cNvSpPr/>
          <p:nvPr>
            <p:custDataLst>
              <p:tags r:id="rId8"/>
            </p:custDataLst>
          </p:nvPr>
        </p:nvSpPr>
        <p:spPr>
          <a:xfrm>
            <a:off x="2044025" y="1453527"/>
            <a:ext cx="84549" cy="14091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8" name="文本框 56"/>
          <p:cNvSpPr txBox="1"/>
          <p:nvPr>
            <p:custDataLst>
              <p:tags r:id="rId9"/>
            </p:custDataLst>
          </p:nvPr>
        </p:nvSpPr>
        <p:spPr>
          <a:xfrm>
            <a:off x="2080279" y="159789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网络安全风险定义</a:t>
            </a:r>
            <a:endParaRPr lang="zh-CN" altLang="en-US">
              <a:solidFill>
                <a:schemeClr val="dk1">
                  <a:lumMod val="80000"/>
                  <a:lumOff val="20000"/>
                </a:schemeClr>
              </a:solidFill>
              <a:latin typeface="+mn-ea"/>
              <a:sym typeface="+mn-ea"/>
            </a:endParaRPr>
          </a:p>
        </p:txBody>
      </p:sp>
      <p:sp>
        <p:nvSpPr>
          <p:cNvPr id="1049060" name="对角圆角矩形 5"/>
          <p:cNvSpPr/>
          <p:nvPr>
            <p:custDataLst>
              <p:tags r:id="rId10"/>
            </p:custDataLst>
          </p:nvPr>
        </p:nvSpPr>
        <p:spPr>
          <a:xfrm>
            <a:off x="1482735" y="2880383"/>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2" name="对角圆角矩形 6"/>
          <p:cNvSpPr/>
          <p:nvPr>
            <p:custDataLst>
              <p:tags r:id="rId11"/>
            </p:custDataLst>
          </p:nvPr>
        </p:nvSpPr>
        <p:spPr>
          <a:xfrm>
            <a:off x="1482735" y="2738604"/>
            <a:ext cx="561165" cy="53547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4" name="直角三角形 7"/>
          <p:cNvSpPr/>
          <p:nvPr>
            <p:custDataLst>
              <p:tags r:id="rId12"/>
            </p:custDataLst>
          </p:nvPr>
        </p:nvSpPr>
        <p:spPr>
          <a:xfrm>
            <a:off x="2044025" y="2739899"/>
            <a:ext cx="84549" cy="14091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6" name="文本框 8"/>
          <p:cNvSpPr txBox="1"/>
          <p:nvPr>
            <p:custDataLst>
              <p:tags r:id="rId13"/>
            </p:custDataLst>
          </p:nvPr>
        </p:nvSpPr>
        <p:spPr>
          <a:xfrm>
            <a:off x="2080279" y="2891389"/>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网络安全风险类型</a:t>
            </a:r>
            <a:endParaRPr lang="zh-CN" altLang="en-US">
              <a:solidFill>
                <a:schemeClr val="dk1">
                  <a:lumMod val="80000"/>
                  <a:lumOff val="20000"/>
                </a:schemeClr>
              </a:solidFill>
              <a:latin typeface="+mn-ea"/>
              <a:sym typeface="+mn-ea"/>
            </a:endParaRPr>
          </a:p>
        </p:txBody>
      </p:sp>
      <p:sp>
        <p:nvSpPr>
          <p:cNvPr id="1049068" name="对角圆角矩形 9"/>
          <p:cNvSpPr/>
          <p:nvPr>
            <p:custDataLst>
              <p:tags r:id="rId14"/>
            </p:custDataLst>
          </p:nvPr>
        </p:nvSpPr>
        <p:spPr>
          <a:xfrm>
            <a:off x="1482735" y="5452478"/>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0" name="对角圆角矩形 10"/>
          <p:cNvSpPr/>
          <p:nvPr>
            <p:custDataLst>
              <p:tags r:id="rId15"/>
            </p:custDataLst>
          </p:nvPr>
        </p:nvSpPr>
        <p:spPr>
          <a:xfrm>
            <a:off x="1482735" y="5310699"/>
            <a:ext cx="561165" cy="53547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2" name="直角三角形 11"/>
          <p:cNvSpPr/>
          <p:nvPr>
            <p:custDataLst>
              <p:tags r:id="rId16"/>
            </p:custDataLst>
          </p:nvPr>
        </p:nvSpPr>
        <p:spPr>
          <a:xfrm>
            <a:off x="2044025" y="5311346"/>
            <a:ext cx="84549" cy="14091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4" name="文本框 12"/>
          <p:cNvSpPr txBox="1"/>
          <p:nvPr>
            <p:custDataLst>
              <p:tags r:id="rId17"/>
            </p:custDataLst>
          </p:nvPr>
        </p:nvSpPr>
        <p:spPr>
          <a:xfrm>
            <a:off x="2080279" y="546283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网络安全风险应对措施</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08" name="标题 1"/>
          <p:cNvSpPr>
            <a:spLocks noGrp="1"/>
          </p:cNvSpPr>
          <p:nvPr>
            <p:ph type="title" idx="2"/>
            <p:custDataLst>
              <p:tags r:id="rId3"/>
            </p:custDataLst>
          </p:nvPr>
        </p:nvSpPr>
        <p:spPr>
          <a:xfrm>
            <a:off x="1336040" y="1631315"/>
            <a:ext cx="5967095" cy="3479165"/>
          </a:xfrm>
        </p:spPr>
        <p:txBody>
          <a:bodyPr/>
          <a:lstStyle/>
          <a:p>
            <a:r>
              <a:rPr lang="zh-CN" altLang="en-US"/>
              <a:t>数据隐私保护的重要性</a:t>
            </a:r>
            <a:endParaRPr lang="zh-CN" altLang="en-US"/>
          </a:p>
        </p:txBody>
      </p:sp>
      <p:sp>
        <p:nvSpPr>
          <p:cNvPr id="1049110" name="文本占位符 3"/>
          <p:cNvSpPr>
            <a:spLocks noGrp="1"/>
          </p:cNvSpPr>
          <p:nvPr>
            <p:ph type="body" idx="1"/>
            <p:custDataLst>
              <p:tags r:id="rId4"/>
            </p:custDataLst>
          </p:nvPr>
        </p:nvSpPr>
        <p:spPr>
          <a:xfrm>
            <a:off x="6690995" y="1631315"/>
            <a:ext cx="3646805" cy="3479165"/>
          </a:xfrm>
        </p:spPr>
        <p:txBody>
          <a:bodyPr/>
          <a:lstStyle/>
          <a:p>
            <a:r>
              <a:rPr lang="zh-CN" altLang="en-US"/>
              <a:t>03</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72" name="标题 2"/>
          <p:cNvSpPr>
            <a:spLocks noGrp="1"/>
          </p:cNvSpPr>
          <p:nvPr>
            <p:ph type="title" idx="2"/>
          </p:nvPr>
        </p:nvSpPr>
        <p:spPr/>
        <p:txBody>
          <a:bodyPr>
            <a:normAutofit fontScale="90000"/>
          </a:bodyPr>
          <a:lstStyle/>
          <a:p>
            <a:r>
              <a:rPr lang="zh-CN" altLang="en-US"/>
              <a:t>数据隐私的定义和范围</a:t>
            </a:r>
            <a:endParaRPr lang="zh-CN" altLang="en-US"/>
          </a:p>
        </p:txBody>
      </p:sp>
      <p:sp>
        <p:nvSpPr>
          <p:cNvPr id="1049174" name="任意多边形 35"/>
          <p:cNvSpPr/>
          <p:nvPr>
            <p:custDataLst>
              <p:tags r:id="rId2"/>
            </p:custDataLst>
          </p:nvPr>
        </p:nvSpPr>
        <p:spPr>
          <a:xfrm>
            <a:off x="608330" y="1462849"/>
            <a:ext cx="10969625" cy="104430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176" name="任意多边形 39"/>
          <p:cNvSpPr/>
          <p:nvPr>
            <p:custDataLst>
              <p:tags r:id="rId3"/>
            </p:custDataLst>
          </p:nvPr>
        </p:nvSpPr>
        <p:spPr>
          <a:xfrm>
            <a:off x="691544" y="1553050"/>
            <a:ext cx="10803833" cy="86453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95" name="直接连接符 40"/>
          <p:cNvCxnSpPr/>
          <p:nvPr>
            <p:custDataLst>
              <p:tags r:id="rId4"/>
            </p:custDataLst>
          </p:nvPr>
        </p:nvCxnSpPr>
        <p:spPr>
          <a:xfrm flipH="1">
            <a:off x="1996922" y="1776648"/>
            <a:ext cx="0" cy="43195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178" name="正文"/>
          <p:cNvSpPr txBox="1"/>
          <p:nvPr>
            <p:custDataLst>
              <p:tags r:id="rId5"/>
            </p:custDataLst>
          </p:nvPr>
        </p:nvSpPr>
        <p:spPr>
          <a:xfrm>
            <a:off x="2260539" y="1538440"/>
            <a:ext cx="9009970" cy="879145"/>
          </a:xfrm>
          <a:prstGeom prst="rect">
            <a:avLst/>
          </a:prstGeom>
          <a:noFill/>
        </p:spPr>
        <p:txBody>
          <a:bodyPr wrap="square" lIns="90000" tIns="0" rIns="90000" bIns="71755" rtlCol="0" anchor="ctr" anchorCtr="0">
            <a:normAutofit fontScale="9375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sz="1600">
                <a:solidFill>
                  <a:schemeClr val="tx1">
                    <a:lumMod val="65000"/>
                    <a:lumOff val="35000"/>
                  </a:schemeClr>
                </a:solidFill>
                <a:latin typeface="+中文正文" charset="0"/>
              </a:rPr>
              <a:t>数据隐私的定义：数据隐私是指个人或组织对其个人信息和数据的控制权和保护权，包括数据的收集、存储、使用和传播等方面。</a:t>
            </a:r>
            <a:endParaRPr lang="zh-CN" altLang="en-US" sz="1600">
              <a:solidFill>
                <a:schemeClr val="tx1">
                  <a:lumMod val="65000"/>
                  <a:lumOff val="35000"/>
                </a:schemeClr>
              </a:solidFill>
              <a:latin typeface="+中文正文" charset="0"/>
            </a:endParaRPr>
          </a:p>
        </p:txBody>
      </p:sp>
      <p:sp>
        <p:nvSpPr>
          <p:cNvPr id="1049180" name="矩形 42"/>
          <p:cNvSpPr>
            <a:spLocks noChangeAspect="1"/>
          </p:cNvSpPr>
          <p:nvPr>
            <p:custDataLst>
              <p:tags r:id="rId6"/>
            </p:custDataLst>
          </p:nvPr>
        </p:nvSpPr>
        <p:spPr>
          <a:xfrm flipH="1">
            <a:off x="920859" y="1534629"/>
            <a:ext cx="900108" cy="900743"/>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182" name="任意多边形 45"/>
          <p:cNvSpPr/>
          <p:nvPr>
            <p:custDataLst>
              <p:tags r:id="rId7"/>
            </p:custDataLst>
          </p:nvPr>
        </p:nvSpPr>
        <p:spPr>
          <a:xfrm>
            <a:off x="608330" y="2700259"/>
            <a:ext cx="10969625" cy="104430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184" name="任意多边形 46"/>
          <p:cNvSpPr/>
          <p:nvPr>
            <p:custDataLst>
              <p:tags r:id="rId8"/>
            </p:custDataLst>
          </p:nvPr>
        </p:nvSpPr>
        <p:spPr>
          <a:xfrm>
            <a:off x="691544" y="2790460"/>
            <a:ext cx="10803833" cy="86453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97" name="直接连接符 47"/>
          <p:cNvCxnSpPr/>
          <p:nvPr>
            <p:custDataLst>
              <p:tags r:id="rId9"/>
            </p:custDataLst>
          </p:nvPr>
        </p:nvCxnSpPr>
        <p:spPr>
          <a:xfrm flipH="1">
            <a:off x="1996922" y="3014058"/>
            <a:ext cx="0" cy="43195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186" name="正文"/>
          <p:cNvSpPr txBox="1"/>
          <p:nvPr>
            <p:custDataLst>
              <p:tags r:id="rId10"/>
            </p:custDataLst>
          </p:nvPr>
        </p:nvSpPr>
        <p:spPr>
          <a:xfrm>
            <a:off x="2260539" y="2775850"/>
            <a:ext cx="9009970" cy="879145"/>
          </a:xfrm>
          <a:prstGeom prst="rect">
            <a:avLst/>
          </a:prstGeom>
          <a:noFill/>
        </p:spPr>
        <p:txBody>
          <a:bodyPr wrap="square" lIns="90000" tIns="0" rIns="90000" bIns="71755" rtlCol="0" anchor="ctr" anchorCtr="0">
            <a:normAutofit fontScale="9375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sz="1600">
                <a:solidFill>
                  <a:schemeClr val="tx1">
                    <a:lumMod val="65000"/>
                    <a:lumOff val="35000"/>
                  </a:schemeClr>
                </a:solidFill>
                <a:latin typeface="+中文正文" charset="0"/>
              </a:rPr>
              <a:t>数据隐私的范围：数据隐私的范围包括个人身份信息、行为信息、位置信息等，这些信息在商业分析中可能被用于预测、分析、决策等目的。</a:t>
            </a:r>
            <a:endParaRPr lang="zh-CN" altLang="en-US" sz="1600">
              <a:solidFill>
                <a:schemeClr val="tx1">
                  <a:lumMod val="65000"/>
                  <a:lumOff val="35000"/>
                </a:schemeClr>
              </a:solidFill>
              <a:latin typeface="+中文正文" charset="0"/>
            </a:endParaRPr>
          </a:p>
        </p:txBody>
      </p:sp>
      <p:sp>
        <p:nvSpPr>
          <p:cNvPr id="1049188" name="矩形 49"/>
          <p:cNvSpPr>
            <a:spLocks noChangeAspect="1"/>
          </p:cNvSpPr>
          <p:nvPr>
            <p:custDataLst>
              <p:tags r:id="rId11"/>
            </p:custDataLst>
          </p:nvPr>
        </p:nvSpPr>
        <p:spPr>
          <a:xfrm flipH="1">
            <a:off x="920859" y="2772039"/>
            <a:ext cx="900108" cy="900743"/>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190" name="任意多边形 51"/>
          <p:cNvSpPr/>
          <p:nvPr>
            <p:custDataLst>
              <p:tags r:id="rId12"/>
            </p:custDataLst>
          </p:nvPr>
        </p:nvSpPr>
        <p:spPr>
          <a:xfrm>
            <a:off x="608330" y="3937669"/>
            <a:ext cx="10969625" cy="104430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192" name="任意多边形 52"/>
          <p:cNvSpPr/>
          <p:nvPr>
            <p:custDataLst>
              <p:tags r:id="rId13"/>
            </p:custDataLst>
          </p:nvPr>
        </p:nvSpPr>
        <p:spPr>
          <a:xfrm>
            <a:off x="691544" y="4027870"/>
            <a:ext cx="10803833" cy="86453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99" name="直接连接符 53"/>
          <p:cNvCxnSpPr/>
          <p:nvPr>
            <p:custDataLst>
              <p:tags r:id="rId14"/>
            </p:custDataLst>
          </p:nvPr>
        </p:nvCxnSpPr>
        <p:spPr>
          <a:xfrm flipH="1">
            <a:off x="1996922" y="4251468"/>
            <a:ext cx="0" cy="43195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194" name="正文"/>
          <p:cNvSpPr txBox="1"/>
          <p:nvPr>
            <p:custDataLst>
              <p:tags r:id="rId15"/>
            </p:custDataLst>
          </p:nvPr>
        </p:nvSpPr>
        <p:spPr>
          <a:xfrm>
            <a:off x="2260539" y="4013260"/>
            <a:ext cx="9009970" cy="879145"/>
          </a:xfrm>
          <a:prstGeom prst="rect">
            <a:avLst/>
          </a:prstGeom>
          <a:noFill/>
        </p:spPr>
        <p:txBody>
          <a:bodyPr wrap="square" lIns="90000" tIns="0" rIns="90000" bIns="71755" rtlCol="0" anchor="ctr" anchorCtr="0">
            <a:normAutofit fontScale="7888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数据隐私保护的重要性：随着互联网和大数据技术的快速发展，数据隐私保护已经成为商业分析中不可或缺的一部分。保护数据隐私可以避免数据泄露、滥用和侵犯个人隐私等问题，同时也可以提高企业的信誉和竞争力。</a:t>
            </a:r>
            <a:endParaRPr lang="zh-CN" altLang="en-US">
              <a:solidFill>
                <a:schemeClr val="tx1">
                  <a:lumMod val="65000"/>
                  <a:lumOff val="35000"/>
                </a:schemeClr>
              </a:solidFill>
              <a:latin typeface="+中文正文" charset="0"/>
            </a:endParaRPr>
          </a:p>
        </p:txBody>
      </p:sp>
      <p:sp>
        <p:nvSpPr>
          <p:cNvPr id="1049196" name="矩形 55"/>
          <p:cNvSpPr>
            <a:spLocks noChangeAspect="1"/>
          </p:cNvSpPr>
          <p:nvPr>
            <p:custDataLst>
              <p:tags r:id="rId16"/>
            </p:custDataLst>
          </p:nvPr>
        </p:nvSpPr>
        <p:spPr>
          <a:xfrm flipH="1">
            <a:off x="920859" y="4009449"/>
            <a:ext cx="900108" cy="900743"/>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198" name="任意多边形 57"/>
          <p:cNvSpPr/>
          <p:nvPr>
            <p:custDataLst>
              <p:tags r:id="rId17"/>
            </p:custDataLst>
          </p:nvPr>
        </p:nvSpPr>
        <p:spPr>
          <a:xfrm>
            <a:off x="608330" y="5175078"/>
            <a:ext cx="10969625" cy="104430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00" name="任意多边形 58"/>
          <p:cNvSpPr/>
          <p:nvPr>
            <p:custDataLst>
              <p:tags r:id="rId18"/>
            </p:custDataLst>
          </p:nvPr>
        </p:nvSpPr>
        <p:spPr>
          <a:xfrm>
            <a:off x="691544" y="5265280"/>
            <a:ext cx="10803833" cy="864535"/>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801" name="直接连接符 59"/>
          <p:cNvCxnSpPr/>
          <p:nvPr>
            <p:custDataLst>
              <p:tags r:id="rId19"/>
            </p:custDataLst>
          </p:nvPr>
        </p:nvCxnSpPr>
        <p:spPr>
          <a:xfrm flipH="1">
            <a:off x="1996922" y="5488877"/>
            <a:ext cx="0" cy="43195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02" name="正文"/>
          <p:cNvSpPr txBox="1"/>
          <p:nvPr>
            <p:custDataLst>
              <p:tags r:id="rId20"/>
            </p:custDataLst>
          </p:nvPr>
        </p:nvSpPr>
        <p:spPr>
          <a:xfrm>
            <a:off x="2260539" y="5250670"/>
            <a:ext cx="9009970" cy="879145"/>
          </a:xfrm>
          <a:prstGeom prst="rect">
            <a:avLst/>
          </a:prstGeom>
          <a:noFill/>
        </p:spPr>
        <p:txBody>
          <a:bodyPr wrap="square" lIns="90000" tIns="0" rIns="90000" bIns="71755" rtlCol="0" anchor="ctr" anchorCtr="0">
            <a:normAutofit fontScale="8444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数据隐私保护的措施：企业应该采取一系列措施来保护数据隐私，包括制定严格的数据隐私政策、加强数据安全技术研发、建立数据安全管理制度等。同时，政府也应该加强监管和立法，保障个人数据隐私权益。</a:t>
            </a:r>
            <a:endParaRPr lang="zh-CN" altLang="en-US">
              <a:solidFill>
                <a:schemeClr val="tx1">
                  <a:lumMod val="65000"/>
                  <a:lumOff val="35000"/>
                </a:schemeClr>
              </a:solidFill>
              <a:latin typeface="+中文正文" charset="0"/>
            </a:endParaRPr>
          </a:p>
        </p:txBody>
      </p:sp>
      <p:sp>
        <p:nvSpPr>
          <p:cNvPr id="1049204" name="矩形 61"/>
          <p:cNvSpPr>
            <a:spLocks noChangeAspect="1"/>
          </p:cNvSpPr>
          <p:nvPr>
            <p:custDataLst>
              <p:tags r:id="rId21"/>
            </p:custDataLst>
          </p:nvPr>
        </p:nvSpPr>
        <p:spPr>
          <a:xfrm flipH="1">
            <a:off x="920859" y="5246858"/>
            <a:ext cx="900108" cy="900743"/>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38" name="标题 2"/>
          <p:cNvSpPr>
            <a:spLocks noGrp="1"/>
          </p:cNvSpPr>
          <p:nvPr>
            <p:ph type="title" idx="2"/>
          </p:nvPr>
        </p:nvSpPr>
        <p:spPr/>
        <p:txBody>
          <a:bodyPr>
            <a:normAutofit fontScale="90000"/>
          </a:bodyPr>
          <a:lstStyle/>
          <a:p>
            <a:r>
              <a:rPr lang="zh-CN" altLang="en-US"/>
              <a:t>数据隐私保护的法律法规要求</a:t>
            </a:r>
            <a:endParaRPr lang="zh-CN" altLang="en-US"/>
          </a:p>
        </p:txBody>
      </p:sp>
      <p:sp>
        <p:nvSpPr>
          <p:cNvPr id="1049240" name="矩形 3"/>
          <p:cNvSpPr/>
          <p:nvPr>
            <p:custDataLst>
              <p:tags r:id="rId2"/>
            </p:custDataLst>
          </p:nvPr>
        </p:nvSpPr>
        <p:spPr>
          <a:xfrm>
            <a:off x="1595450" y="1452880"/>
            <a:ext cx="9524963" cy="1047243"/>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42" name="矩形 13"/>
          <p:cNvSpPr/>
          <p:nvPr>
            <p:custDataLst>
              <p:tags r:id="rId3"/>
            </p:custDataLst>
          </p:nvPr>
        </p:nvSpPr>
        <p:spPr>
          <a:xfrm>
            <a:off x="1065297" y="1452880"/>
            <a:ext cx="258314" cy="104724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44" name="文本框 4"/>
          <p:cNvSpPr txBox="1"/>
          <p:nvPr>
            <p:custDataLst>
              <p:tags r:id="rId4"/>
            </p:custDataLst>
          </p:nvPr>
        </p:nvSpPr>
        <p:spPr>
          <a:xfrm>
            <a:off x="1868172" y="1543363"/>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数据隐私保护的法律框架</a:t>
            </a:r>
            <a:endParaRPr lang="zh-CN" altLang="en-US" sz="2000" spc="150">
              <a:solidFill>
                <a:schemeClr val="tx1">
                  <a:lumMod val="85000"/>
                  <a:lumOff val="15000"/>
                </a:schemeClr>
              </a:solidFill>
              <a:latin typeface="+mn-ea"/>
              <a:sym typeface="+mn-ea"/>
            </a:endParaRPr>
          </a:p>
        </p:txBody>
      </p:sp>
      <p:sp>
        <p:nvSpPr>
          <p:cNvPr id="1049246" name="矩形 39"/>
          <p:cNvSpPr/>
          <p:nvPr>
            <p:custDataLst>
              <p:tags r:id="rId5"/>
            </p:custDataLst>
          </p:nvPr>
        </p:nvSpPr>
        <p:spPr>
          <a:xfrm>
            <a:off x="1595450" y="2696062"/>
            <a:ext cx="9524963" cy="1047243"/>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48" name="矩形 5"/>
          <p:cNvSpPr/>
          <p:nvPr>
            <p:custDataLst>
              <p:tags r:id="rId6"/>
            </p:custDataLst>
          </p:nvPr>
        </p:nvSpPr>
        <p:spPr>
          <a:xfrm>
            <a:off x="1065297" y="2696062"/>
            <a:ext cx="258314" cy="1047243"/>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50" name="文本框 41"/>
          <p:cNvSpPr txBox="1"/>
          <p:nvPr>
            <p:custDataLst>
              <p:tags r:id="rId7"/>
            </p:custDataLst>
          </p:nvPr>
        </p:nvSpPr>
        <p:spPr>
          <a:xfrm>
            <a:off x="1868172" y="2786545"/>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隐私保护的基本原则</a:t>
            </a:r>
            <a:endParaRPr lang="zh-CN" altLang="en-US" sz="2000" spc="150">
              <a:solidFill>
                <a:schemeClr val="tx1">
                  <a:lumMod val="85000"/>
                  <a:lumOff val="15000"/>
                </a:schemeClr>
              </a:solidFill>
              <a:latin typeface="+mn-ea"/>
              <a:sym typeface="+mn-ea"/>
            </a:endParaRPr>
          </a:p>
        </p:txBody>
      </p:sp>
      <p:sp>
        <p:nvSpPr>
          <p:cNvPr id="1049252" name="矩形 12"/>
          <p:cNvSpPr/>
          <p:nvPr>
            <p:custDataLst>
              <p:tags r:id="rId8"/>
            </p:custDataLst>
          </p:nvPr>
        </p:nvSpPr>
        <p:spPr>
          <a:xfrm>
            <a:off x="1595450" y="3939244"/>
            <a:ext cx="9524963" cy="1047243"/>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54" name="矩形 17"/>
          <p:cNvSpPr/>
          <p:nvPr>
            <p:custDataLst>
              <p:tags r:id="rId9"/>
            </p:custDataLst>
          </p:nvPr>
        </p:nvSpPr>
        <p:spPr>
          <a:xfrm>
            <a:off x="1065297" y="3939244"/>
            <a:ext cx="258314" cy="1047243"/>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56" name="文本框 19"/>
          <p:cNvSpPr txBox="1"/>
          <p:nvPr>
            <p:custDataLst>
              <p:tags r:id="rId10"/>
            </p:custDataLst>
          </p:nvPr>
        </p:nvSpPr>
        <p:spPr>
          <a:xfrm>
            <a:off x="1868172" y="4029727"/>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数据保护的监管机构和责任</a:t>
            </a:r>
            <a:endParaRPr lang="zh-CN" altLang="en-US" sz="2000" spc="150">
              <a:solidFill>
                <a:schemeClr val="tx1">
                  <a:lumMod val="85000"/>
                  <a:lumOff val="15000"/>
                </a:schemeClr>
              </a:solidFill>
              <a:latin typeface="+mn-ea"/>
              <a:sym typeface="+mn-ea"/>
            </a:endParaRPr>
          </a:p>
        </p:txBody>
      </p:sp>
      <p:sp>
        <p:nvSpPr>
          <p:cNvPr id="1049258" name="矩形 49"/>
          <p:cNvSpPr/>
          <p:nvPr>
            <p:custDataLst>
              <p:tags r:id="rId11"/>
            </p:custDataLst>
          </p:nvPr>
        </p:nvSpPr>
        <p:spPr>
          <a:xfrm>
            <a:off x="1595450" y="5181789"/>
            <a:ext cx="9524963" cy="1047243"/>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0" name="矩形 26"/>
          <p:cNvSpPr/>
          <p:nvPr>
            <p:custDataLst>
              <p:tags r:id="rId12"/>
            </p:custDataLst>
          </p:nvPr>
        </p:nvSpPr>
        <p:spPr>
          <a:xfrm>
            <a:off x="1065297" y="5181789"/>
            <a:ext cx="258314" cy="1047243"/>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2" name="文本框 27"/>
          <p:cNvSpPr txBox="1"/>
          <p:nvPr>
            <p:custDataLst>
              <p:tags r:id="rId13"/>
            </p:custDataLst>
          </p:nvPr>
        </p:nvSpPr>
        <p:spPr>
          <a:xfrm>
            <a:off x="1868172" y="5272272"/>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违反数据隐私保护的法律后果</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96" name="标题 2"/>
          <p:cNvSpPr>
            <a:spLocks noGrp="1"/>
          </p:cNvSpPr>
          <p:nvPr>
            <p:ph type="title" idx="2"/>
          </p:nvPr>
        </p:nvSpPr>
        <p:spPr/>
        <p:txBody>
          <a:bodyPr>
            <a:normAutofit fontScale="90000"/>
          </a:bodyPr>
          <a:lstStyle/>
          <a:p>
            <a:r>
              <a:rPr lang="zh-CN" altLang="en-US"/>
              <a:t>数据隐私保护对企业的重要性</a:t>
            </a:r>
            <a:endParaRPr lang="zh-CN" altLang="en-US"/>
          </a:p>
        </p:txBody>
      </p:sp>
      <p:sp>
        <p:nvSpPr>
          <p:cNvPr id="1049298" name="圆角矩形 26"/>
          <p:cNvSpPr/>
          <p:nvPr>
            <p:custDataLst>
              <p:tags r:id="rId2"/>
            </p:custDataLst>
          </p:nvPr>
        </p:nvSpPr>
        <p:spPr>
          <a:xfrm>
            <a:off x="60833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300" name="圆角矩形 28"/>
          <p:cNvSpPr/>
          <p:nvPr>
            <p:custDataLst>
              <p:tags r:id="rId3"/>
            </p:custDataLst>
          </p:nvPr>
        </p:nvSpPr>
        <p:spPr>
          <a:xfrm>
            <a:off x="610871"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effectLst/>
              <a:latin typeface="+mn-ea"/>
              <a:sym typeface="+mn-ea"/>
            </a:endParaRPr>
          </a:p>
        </p:txBody>
      </p:sp>
      <p:sp>
        <p:nvSpPr>
          <p:cNvPr id="1049302" name="文本框 31"/>
          <p:cNvSpPr txBox="1"/>
          <p:nvPr>
            <p:custDataLst>
              <p:tags r:id="rId4"/>
            </p:custDataLst>
          </p:nvPr>
        </p:nvSpPr>
        <p:spPr>
          <a:xfrm>
            <a:off x="763306" y="2261504"/>
            <a:ext cx="2282857" cy="340511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遵守法规要求：企业必须遵守相关法规，保护用户数据隐私，否则将面临法律风险和罚款。</a:t>
            </a:r>
            <a:endParaRPr lang="zh-CN" altLang="en-US" sz="2000" spc="200">
              <a:solidFill>
                <a:schemeClr val="tx1">
                  <a:lumMod val="85000"/>
                  <a:lumOff val="15000"/>
                </a:schemeClr>
              </a:solidFill>
              <a:latin typeface="+mn-ea"/>
              <a:sym typeface="+mn-ea"/>
            </a:endParaRPr>
          </a:p>
        </p:txBody>
      </p:sp>
      <p:sp>
        <p:nvSpPr>
          <p:cNvPr id="1049304" name="圆角矩形 29"/>
          <p:cNvSpPr/>
          <p:nvPr>
            <p:custDataLst>
              <p:tags r:id="rId5"/>
            </p:custDataLst>
          </p:nvPr>
        </p:nvSpPr>
        <p:spPr>
          <a:xfrm>
            <a:off x="3400437"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306" name="圆角矩形 32"/>
          <p:cNvSpPr/>
          <p:nvPr>
            <p:custDataLst>
              <p:tags r:id="rId6"/>
            </p:custDataLst>
          </p:nvPr>
        </p:nvSpPr>
        <p:spPr>
          <a:xfrm>
            <a:off x="3402977"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308" name="文本框 34"/>
          <p:cNvSpPr txBox="1"/>
          <p:nvPr>
            <p:custDataLst>
              <p:tags r:id="rId7"/>
            </p:custDataLst>
          </p:nvPr>
        </p:nvSpPr>
        <p:spPr>
          <a:xfrm>
            <a:off x="3557953"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维护企业声誉：数据隐私泄露会对企业声誉造成严重影响，导致客户流失和市场份额下降。</a:t>
            </a:r>
            <a:endParaRPr lang="zh-CN" altLang="en-US" sz="2000" spc="200">
              <a:solidFill>
                <a:schemeClr val="tx1">
                  <a:lumMod val="85000"/>
                  <a:lumOff val="15000"/>
                </a:schemeClr>
              </a:solidFill>
              <a:latin typeface="+mn-ea"/>
              <a:sym typeface="+mn-ea"/>
            </a:endParaRPr>
          </a:p>
        </p:txBody>
      </p:sp>
      <p:sp>
        <p:nvSpPr>
          <p:cNvPr id="1049310" name="圆角矩形 3"/>
          <p:cNvSpPr/>
          <p:nvPr>
            <p:custDataLst>
              <p:tags r:id="rId8"/>
            </p:custDataLst>
          </p:nvPr>
        </p:nvSpPr>
        <p:spPr>
          <a:xfrm>
            <a:off x="6192543"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312" name="圆角矩形 4"/>
          <p:cNvSpPr/>
          <p:nvPr>
            <p:custDataLst>
              <p:tags r:id="rId9"/>
            </p:custDataLst>
          </p:nvPr>
        </p:nvSpPr>
        <p:spPr>
          <a:xfrm>
            <a:off x="6195084"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314" name="文本框 5"/>
          <p:cNvSpPr txBox="1"/>
          <p:nvPr>
            <p:custDataLst>
              <p:tags r:id="rId10"/>
            </p:custDataLst>
          </p:nvPr>
        </p:nvSpPr>
        <p:spPr>
          <a:xfrm>
            <a:off x="6349425"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保障业务连续性：数据是企业的核心资产，数据隐私保护可以确保企业业务的连续性和稳定性。</a:t>
            </a:r>
            <a:endParaRPr lang="zh-CN" altLang="en-US" sz="2000" spc="200">
              <a:solidFill>
                <a:schemeClr val="tx1">
                  <a:lumMod val="85000"/>
                  <a:lumOff val="15000"/>
                </a:schemeClr>
              </a:solidFill>
              <a:latin typeface="+mn-ea"/>
              <a:sym typeface="+mn-ea"/>
            </a:endParaRPr>
          </a:p>
        </p:txBody>
      </p:sp>
      <p:sp>
        <p:nvSpPr>
          <p:cNvPr id="1049316" name="圆角矩形 8"/>
          <p:cNvSpPr/>
          <p:nvPr>
            <p:custDataLst>
              <p:tags r:id="rId11"/>
            </p:custDataLst>
          </p:nvPr>
        </p:nvSpPr>
        <p:spPr>
          <a:xfrm>
            <a:off x="898465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318" name="圆角矩形 9"/>
          <p:cNvSpPr/>
          <p:nvPr>
            <p:custDataLst>
              <p:tags r:id="rId12"/>
            </p:custDataLst>
          </p:nvPr>
        </p:nvSpPr>
        <p:spPr>
          <a:xfrm>
            <a:off x="8987190"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320" name="文本框 10"/>
          <p:cNvSpPr txBox="1"/>
          <p:nvPr>
            <p:custDataLst>
              <p:tags r:id="rId13"/>
            </p:custDataLst>
          </p:nvPr>
        </p:nvSpPr>
        <p:spPr>
          <a:xfrm>
            <a:off x="9141531"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竞争优势：加强数据隐私保护可以提升企业的竞争力，吸引更多的客户和合作伙伴。</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54" name="标题 1"/>
          <p:cNvSpPr>
            <a:spLocks noGrp="1"/>
          </p:cNvSpPr>
          <p:nvPr>
            <p:ph type="title" idx="2"/>
            <p:custDataLst>
              <p:tags r:id="rId3"/>
            </p:custDataLst>
          </p:nvPr>
        </p:nvSpPr>
        <p:spPr>
          <a:xfrm>
            <a:off x="1336040" y="1631315"/>
            <a:ext cx="5967095" cy="3479165"/>
          </a:xfrm>
        </p:spPr>
        <p:txBody>
          <a:bodyPr/>
          <a:lstStyle/>
          <a:p>
            <a:r>
              <a:rPr lang="zh-CN" altLang="en-US"/>
              <a:t>网络安全和数据隐私保护工具的应用</a:t>
            </a:r>
            <a:endParaRPr lang="zh-CN" altLang="en-US"/>
          </a:p>
        </p:txBody>
      </p:sp>
      <p:sp>
        <p:nvSpPr>
          <p:cNvPr id="1049356" name="文本占位符 3"/>
          <p:cNvSpPr>
            <a:spLocks noGrp="1"/>
          </p:cNvSpPr>
          <p:nvPr>
            <p:ph type="body" idx="1"/>
            <p:custDataLst>
              <p:tags r:id="rId4"/>
            </p:custDataLst>
          </p:nvPr>
        </p:nvSpPr>
        <p:spPr>
          <a:xfrm>
            <a:off x="6690995" y="1631315"/>
            <a:ext cx="3646805" cy="3479165"/>
          </a:xfrm>
        </p:spPr>
        <p:txBody>
          <a:bodyPr/>
          <a:lstStyle/>
          <a:p>
            <a:r>
              <a:rPr lang="zh-CN" altLang="en-US"/>
              <a:t>04</a:t>
            </a:r>
            <a:endParaRPr lang="zh-CN" altLang="en-US"/>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418" name="标题 2"/>
          <p:cNvSpPr>
            <a:spLocks noGrp="1"/>
          </p:cNvSpPr>
          <p:nvPr>
            <p:ph type="title" idx="2"/>
          </p:nvPr>
        </p:nvSpPr>
        <p:spPr/>
        <p:txBody>
          <a:bodyPr>
            <a:normAutofit fontScale="90000"/>
          </a:bodyPr>
          <a:lstStyle/>
          <a:p>
            <a:r>
              <a:rPr lang="zh-CN" altLang="en-US"/>
              <a:t>加密技术</a:t>
            </a:r>
            <a:endParaRPr lang="zh-CN" altLang="en-US"/>
          </a:p>
        </p:txBody>
      </p:sp>
      <p:sp>
        <p:nvSpPr>
          <p:cNvPr id="1049420" name="圆角矩形 26"/>
          <p:cNvSpPr/>
          <p:nvPr>
            <p:custDataLst>
              <p:tags r:id="rId2"/>
            </p:custDataLst>
          </p:nvPr>
        </p:nvSpPr>
        <p:spPr>
          <a:xfrm>
            <a:off x="60833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422" name="圆角矩形 28"/>
          <p:cNvSpPr/>
          <p:nvPr>
            <p:custDataLst>
              <p:tags r:id="rId3"/>
            </p:custDataLst>
          </p:nvPr>
        </p:nvSpPr>
        <p:spPr>
          <a:xfrm>
            <a:off x="610871"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effectLst/>
              <a:latin typeface="+mn-ea"/>
              <a:sym typeface="+mn-ea"/>
            </a:endParaRPr>
          </a:p>
        </p:txBody>
      </p:sp>
      <p:sp>
        <p:nvSpPr>
          <p:cNvPr id="1049424" name="文本框 31"/>
          <p:cNvSpPr txBox="1"/>
          <p:nvPr>
            <p:custDataLst>
              <p:tags r:id="rId4"/>
            </p:custDataLst>
          </p:nvPr>
        </p:nvSpPr>
        <p:spPr>
          <a:xfrm>
            <a:off x="763306" y="2261504"/>
            <a:ext cx="2282857" cy="340511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加密技术定义：通过特定的算法将明文数据转换为密文数据，以保护数据的机密性和完整性</a:t>
            </a:r>
            <a:endParaRPr lang="zh-CN" altLang="en-US" sz="2000" spc="200">
              <a:solidFill>
                <a:schemeClr val="tx1">
                  <a:lumMod val="85000"/>
                  <a:lumOff val="15000"/>
                </a:schemeClr>
              </a:solidFill>
              <a:latin typeface="+mn-ea"/>
              <a:sym typeface="+mn-ea"/>
            </a:endParaRPr>
          </a:p>
        </p:txBody>
      </p:sp>
      <p:sp>
        <p:nvSpPr>
          <p:cNvPr id="1049426" name="圆角矩形 29"/>
          <p:cNvSpPr/>
          <p:nvPr>
            <p:custDataLst>
              <p:tags r:id="rId5"/>
            </p:custDataLst>
          </p:nvPr>
        </p:nvSpPr>
        <p:spPr>
          <a:xfrm>
            <a:off x="3400437"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428" name="圆角矩形 32"/>
          <p:cNvSpPr/>
          <p:nvPr>
            <p:custDataLst>
              <p:tags r:id="rId6"/>
            </p:custDataLst>
          </p:nvPr>
        </p:nvSpPr>
        <p:spPr>
          <a:xfrm>
            <a:off x="3402977"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430" name="文本框 34"/>
          <p:cNvSpPr txBox="1"/>
          <p:nvPr>
            <p:custDataLst>
              <p:tags r:id="rId7"/>
            </p:custDataLst>
          </p:nvPr>
        </p:nvSpPr>
        <p:spPr>
          <a:xfrm>
            <a:off x="3557953"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加密技术分类：对称加密和非对称加密</a:t>
            </a:r>
            <a:endParaRPr lang="zh-CN" altLang="en-US" sz="2000" spc="200">
              <a:solidFill>
                <a:schemeClr val="tx1">
                  <a:lumMod val="85000"/>
                  <a:lumOff val="15000"/>
                </a:schemeClr>
              </a:solidFill>
              <a:latin typeface="+mn-ea"/>
              <a:sym typeface="+mn-ea"/>
            </a:endParaRPr>
          </a:p>
        </p:txBody>
      </p:sp>
      <p:sp>
        <p:nvSpPr>
          <p:cNvPr id="1049432" name="圆角矩形 3"/>
          <p:cNvSpPr/>
          <p:nvPr>
            <p:custDataLst>
              <p:tags r:id="rId8"/>
            </p:custDataLst>
          </p:nvPr>
        </p:nvSpPr>
        <p:spPr>
          <a:xfrm>
            <a:off x="6192543"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434" name="圆角矩形 4"/>
          <p:cNvSpPr/>
          <p:nvPr>
            <p:custDataLst>
              <p:tags r:id="rId9"/>
            </p:custDataLst>
          </p:nvPr>
        </p:nvSpPr>
        <p:spPr>
          <a:xfrm>
            <a:off x="6195084"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436" name="文本框 5"/>
          <p:cNvSpPr txBox="1"/>
          <p:nvPr>
            <p:custDataLst>
              <p:tags r:id="rId10"/>
            </p:custDataLst>
          </p:nvPr>
        </p:nvSpPr>
        <p:spPr>
          <a:xfrm>
            <a:off x="6349425"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对称加密算法：使用相同的密钥进行加密和解密，如DES、AES等</a:t>
            </a:r>
            <a:endParaRPr lang="zh-CN" altLang="en-US" sz="2000" spc="200">
              <a:solidFill>
                <a:schemeClr val="tx1">
                  <a:lumMod val="85000"/>
                  <a:lumOff val="15000"/>
                </a:schemeClr>
              </a:solidFill>
              <a:latin typeface="+mn-ea"/>
              <a:sym typeface="+mn-ea"/>
            </a:endParaRPr>
          </a:p>
        </p:txBody>
      </p:sp>
      <p:sp>
        <p:nvSpPr>
          <p:cNvPr id="1049438" name="圆角矩形 8"/>
          <p:cNvSpPr/>
          <p:nvPr>
            <p:custDataLst>
              <p:tags r:id="rId11"/>
            </p:custDataLst>
          </p:nvPr>
        </p:nvSpPr>
        <p:spPr>
          <a:xfrm>
            <a:off x="898465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440" name="圆角矩形 9"/>
          <p:cNvSpPr/>
          <p:nvPr>
            <p:custDataLst>
              <p:tags r:id="rId12"/>
            </p:custDataLst>
          </p:nvPr>
        </p:nvSpPr>
        <p:spPr>
          <a:xfrm>
            <a:off x="8987190"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442" name="文本框 10"/>
          <p:cNvSpPr txBox="1"/>
          <p:nvPr>
            <p:custDataLst>
              <p:tags r:id="rId13"/>
            </p:custDataLst>
          </p:nvPr>
        </p:nvSpPr>
        <p:spPr>
          <a:xfrm>
            <a:off x="9141531"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非对称加密算法：使用不同的密钥进行加密和解密，如RSA等</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476" name="标题 2"/>
          <p:cNvSpPr>
            <a:spLocks noGrp="1"/>
          </p:cNvSpPr>
          <p:nvPr>
            <p:ph type="title" idx="2"/>
          </p:nvPr>
        </p:nvSpPr>
        <p:spPr/>
        <p:txBody>
          <a:bodyPr>
            <a:normAutofit fontScale="90000"/>
          </a:bodyPr>
          <a:lstStyle/>
          <a:p>
            <a:r>
              <a:rPr lang="zh-CN" altLang="en-US"/>
              <a:t>访问控制技术</a:t>
            </a:r>
            <a:endParaRPr lang="zh-CN" altLang="en-US"/>
          </a:p>
        </p:txBody>
      </p:sp>
      <p:sp>
        <p:nvSpPr>
          <p:cNvPr id="1049478" name="图形"/>
          <p:cNvSpPr/>
          <p:nvPr>
            <p:custDataLst>
              <p:tags r:id="rId2"/>
            </p:custDataLst>
          </p:nvPr>
        </p:nvSpPr>
        <p:spPr>
          <a:xfrm>
            <a:off x="608330" y="1533341"/>
            <a:ext cx="10943513" cy="1011919"/>
          </a:xfrm>
          <a:prstGeom prst="roundRect">
            <a:avLst>
              <a:gd name="adj" fmla="val 11457"/>
            </a:avLst>
          </a:prstGeom>
          <a:solidFill>
            <a:schemeClr val="bg1"/>
          </a:solidFill>
          <a:ln>
            <a:gradFill>
              <a:gsLst>
                <a:gs pos="0">
                  <a:schemeClr val="accent1">
                    <a:lumMod val="20000"/>
                    <a:lumOff val="80000"/>
                    <a:alpha val="50000"/>
                  </a:schemeClr>
                </a:gs>
                <a:gs pos="100000">
                  <a:schemeClr val="accent1">
                    <a:lumMod val="60000"/>
                    <a:lumOff val="40000"/>
                  </a:schemeClr>
                </a:gs>
              </a:gsLst>
              <a:lin ang="10800000" scaled="0"/>
            </a:gradFill>
          </a:ln>
          <a:effectLst>
            <a:outerShdw blurRad="63500" dist="63500" dir="2700000" algn="tl" rotWithShape="0">
              <a:schemeClr val="accent1">
                <a:alpha val="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latin typeface="+mj-ea"/>
              <a:ea typeface="+mj-ea"/>
              <a:sym typeface="+mn-lt"/>
            </a:endParaRPr>
          </a:p>
        </p:txBody>
      </p:sp>
      <p:sp>
        <p:nvSpPr>
          <p:cNvPr id="1049480" name="任意多边形 18"/>
          <p:cNvSpPr/>
          <p:nvPr>
            <p:custDataLst>
              <p:tags r:id="rId3"/>
            </p:custDataLst>
          </p:nvPr>
        </p:nvSpPr>
        <p:spPr>
          <a:xfrm>
            <a:off x="10638844" y="1533341"/>
            <a:ext cx="938312" cy="979205"/>
          </a:xfrm>
          <a:custGeom>
            <a:gdLst>
              <a:gd name="adj" fmla="val 25000"/>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1262" h="1317">
                <a:moveTo>
                  <a:pt x="60" y="0"/>
                </a:moveTo>
                <a:lnTo>
                  <a:pt x="626" y="0"/>
                </a:lnTo>
                <a:lnTo>
                  <a:pt x="616" y="11"/>
                </a:lnTo>
                <a:cubicBezTo>
                  <a:pt x="537" y="97"/>
                  <a:pt x="489" y="213"/>
                  <a:pt x="489" y="339"/>
                </a:cubicBezTo>
                <a:cubicBezTo>
                  <a:pt x="489" y="609"/>
                  <a:pt x="708" y="828"/>
                  <a:pt x="978" y="828"/>
                </a:cubicBezTo>
                <a:cubicBezTo>
                  <a:pt x="1079" y="828"/>
                  <a:pt x="1173" y="797"/>
                  <a:pt x="1251" y="744"/>
                </a:cubicBezTo>
                <a:lnTo>
                  <a:pt x="1262" y="736"/>
                </a:lnTo>
                <a:lnTo>
                  <a:pt x="1262" y="1205"/>
                </a:lnTo>
                <a:cubicBezTo>
                  <a:pt x="1262" y="1232"/>
                  <a:pt x="1256" y="1257"/>
                  <a:pt x="1244" y="1279"/>
                </a:cubicBezTo>
                <a:lnTo>
                  <a:pt x="1243" y="1280"/>
                </a:lnTo>
                <a:lnTo>
                  <a:pt x="1222" y="1286"/>
                </a:lnTo>
                <a:cubicBezTo>
                  <a:pt x="1144" y="1306"/>
                  <a:pt x="1062" y="1317"/>
                  <a:pt x="978" y="1317"/>
                </a:cubicBezTo>
                <a:cubicBezTo>
                  <a:pt x="438" y="1317"/>
                  <a:pt x="0" y="879"/>
                  <a:pt x="0" y="339"/>
                </a:cubicBezTo>
                <a:cubicBezTo>
                  <a:pt x="0" y="221"/>
                  <a:pt x="21" y="108"/>
                  <a:pt x="59" y="3"/>
                </a:cubicBezTo>
                <a:lnTo>
                  <a:pt x="60" y="0"/>
                </a:lnTo>
                <a:close/>
              </a:path>
            </a:pathLst>
          </a:custGeom>
          <a:gradFill>
            <a:gsLst>
              <a:gs pos="0">
                <a:schemeClr val="accent1">
                  <a:lumMod val="20000"/>
                  <a:lumOff val="80000"/>
                  <a:alpha val="20000"/>
                </a:schemeClr>
              </a:gs>
              <a:gs pos="70000">
                <a:schemeClr val="accent1">
                  <a:lumMod val="20000"/>
                  <a:lumOff val="80000"/>
                  <a:alpha val="40000"/>
                </a:schemeClr>
              </a:gs>
            </a:gsLst>
            <a:lin ang="156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49482" name="标题"/>
          <p:cNvSpPr txBox="1"/>
          <p:nvPr>
            <p:custDataLst>
              <p:tags r:id="rId4"/>
            </p:custDataLst>
          </p:nvPr>
        </p:nvSpPr>
        <p:spPr>
          <a:xfrm>
            <a:off x="638173" y="1603822"/>
            <a:ext cx="1023745" cy="869909"/>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484" name="正文"/>
          <p:cNvSpPr txBox="1"/>
          <p:nvPr>
            <p:custDataLst>
              <p:tags r:id="rId5"/>
            </p:custDataLst>
          </p:nvPr>
        </p:nvSpPr>
        <p:spPr>
          <a:xfrm>
            <a:off x="1758248" y="1603822"/>
            <a:ext cx="9793297" cy="87065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1000"/>
              </a:spcAft>
            </a:pPr>
            <a:r>
              <a:rPr lang="zh-CN" altLang="en-US" sz="1600">
                <a:solidFill>
                  <a:schemeClr val="tx1">
                    <a:lumMod val="65000"/>
                    <a:lumOff val="35000"/>
                  </a:schemeClr>
                </a:solidFill>
                <a:latin typeface="+中文正文" charset="0"/>
              </a:rPr>
              <a:t>定义：访问控制技术是一种用于限制用户对网络资源访问的技术，通过身份验证、权限控制等方式来保护网络资源不被未经授权的用户访问。</a:t>
            </a:r>
            <a:endParaRPr lang="zh-CN" altLang="en-US" sz="1600">
              <a:solidFill>
                <a:schemeClr val="tx1">
                  <a:lumMod val="65000"/>
                  <a:lumOff val="35000"/>
                </a:schemeClr>
              </a:solidFill>
              <a:latin typeface="+中文正文" charset="0"/>
            </a:endParaRPr>
          </a:p>
        </p:txBody>
      </p:sp>
      <p:cxnSp>
        <p:nvCxnSpPr>
          <p:cNvPr id="3145835" name="直接连接符 42"/>
          <p:cNvCxnSpPr/>
          <p:nvPr>
            <p:custDataLst>
              <p:tags r:id="rId6"/>
            </p:custDataLst>
          </p:nvPr>
        </p:nvCxnSpPr>
        <p:spPr>
          <a:xfrm flipH="1">
            <a:off x="1661734" y="1701606"/>
            <a:ext cx="0" cy="675108"/>
          </a:xfrm>
          <a:prstGeom prst="line">
            <a:avLst/>
          </a:prstGeom>
          <a:gradFill>
            <a:gsLst>
              <a:gs pos="0">
                <a:schemeClr val="accent1">
                  <a:alpha val="0"/>
                </a:schemeClr>
              </a:gs>
              <a:gs pos="90000">
                <a:schemeClr val="accent1"/>
              </a:gs>
            </a:gsLst>
            <a:lin ang="13500000" scaled="0"/>
          </a:gradFill>
          <a:ln>
            <a:gradFill flip="none" rotWithShape="1">
              <a:gsLst>
                <a:gs pos="0">
                  <a:schemeClr val="accent1">
                    <a:alpha val="0"/>
                  </a:schemeClr>
                </a:gs>
                <a:gs pos="50000">
                  <a:schemeClr val="accent1"/>
                </a:gs>
                <a:gs pos="100000">
                  <a:schemeClr val="accent1">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cxnSp>
      <p:sp>
        <p:nvSpPr>
          <p:cNvPr id="1049486" name="图形"/>
          <p:cNvSpPr/>
          <p:nvPr>
            <p:custDataLst>
              <p:tags r:id="rId7"/>
            </p:custDataLst>
          </p:nvPr>
        </p:nvSpPr>
        <p:spPr>
          <a:xfrm>
            <a:off x="608330" y="2734692"/>
            <a:ext cx="10943513" cy="1011919"/>
          </a:xfrm>
          <a:prstGeom prst="roundRect">
            <a:avLst>
              <a:gd name="adj" fmla="val 11457"/>
            </a:avLst>
          </a:prstGeom>
          <a:solidFill>
            <a:schemeClr val="bg1"/>
          </a:solidFill>
          <a:ln>
            <a:gradFill>
              <a:gsLst>
                <a:gs pos="0">
                  <a:schemeClr val="accent1">
                    <a:lumMod val="20000"/>
                    <a:lumOff val="80000"/>
                    <a:alpha val="50000"/>
                  </a:schemeClr>
                </a:gs>
                <a:gs pos="100000">
                  <a:schemeClr val="accent1">
                    <a:lumMod val="60000"/>
                    <a:lumOff val="40000"/>
                  </a:schemeClr>
                </a:gs>
              </a:gsLst>
              <a:lin ang="10800000" scaled="0"/>
            </a:gradFill>
          </a:ln>
          <a:effectLst>
            <a:outerShdw blurRad="63500" dist="63500" dir="2700000" algn="tl" rotWithShape="0">
              <a:schemeClr val="accent1">
                <a:alpha val="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latin typeface="+mj-ea"/>
              <a:ea typeface="+mj-ea"/>
              <a:sym typeface="+mn-lt"/>
            </a:endParaRPr>
          </a:p>
        </p:txBody>
      </p:sp>
      <p:sp>
        <p:nvSpPr>
          <p:cNvPr id="1049488" name="任意多边形 22"/>
          <p:cNvSpPr/>
          <p:nvPr>
            <p:custDataLst>
              <p:tags r:id="rId8"/>
            </p:custDataLst>
          </p:nvPr>
        </p:nvSpPr>
        <p:spPr>
          <a:xfrm>
            <a:off x="10638844" y="2734692"/>
            <a:ext cx="938312" cy="979205"/>
          </a:xfrm>
          <a:custGeom>
            <a:gdLst>
              <a:gd name="adj" fmla="val 25000"/>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1262" h="1317">
                <a:moveTo>
                  <a:pt x="60" y="0"/>
                </a:moveTo>
                <a:lnTo>
                  <a:pt x="626" y="0"/>
                </a:lnTo>
                <a:lnTo>
                  <a:pt x="616" y="11"/>
                </a:lnTo>
                <a:cubicBezTo>
                  <a:pt x="537" y="97"/>
                  <a:pt x="489" y="213"/>
                  <a:pt x="489" y="339"/>
                </a:cubicBezTo>
                <a:cubicBezTo>
                  <a:pt x="489" y="609"/>
                  <a:pt x="708" y="828"/>
                  <a:pt x="978" y="828"/>
                </a:cubicBezTo>
                <a:cubicBezTo>
                  <a:pt x="1079" y="828"/>
                  <a:pt x="1173" y="797"/>
                  <a:pt x="1251" y="744"/>
                </a:cubicBezTo>
                <a:lnTo>
                  <a:pt x="1262" y="736"/>
                </a:lnTo>
                <a:lnTo>
                  <a:pt x="1262" y="1205"/>
                </a:lnTo>
                <a:cubicBezTo>
                  <a:pt x="1262" y="1232"/>
                  <a:pt x="1256" y="1257"/>
                  <a:pt x="1244" y="1279"/>
                </a:cubicBezTo>
                <a:lnTo>
                  <a:pt x="1243" y="1280"/>
                </a:lnTo>
                <a:lnTo>
                  <a:pt x="1222" y="1286"/>
                </a:lnTo>
                <a:cubicBezTo>
                  <a:pt x="1144" y="1306"/>
                  <a:pt x="1062" y="1317"/>
                  <a:pt x="978" y="1317"/>
                </a:cubicBezTo>
                <a:cubicBezTo>
                  <a:pt x="438" y="1317"/>
                  <a:pt x="0" y="879"/>
                  <a:pt x="0" y="339"/>
                </a:cubicBezTo>
                <a:cubicBezTo>
                  <a:pt x="0" y="221"/>
                  <a:pt x="21" y="108"/>
                  <a:pt x="59" y="3"/>
                </a:cubicBezTo>
                <a:lnTo>
                  <a:pt x="60" y="0"/>
                </a:lnTo>
                <a:close/>
              </a:path>
            </a:pathLst>
          </a:custGeom>
          <a:gradFill>
            <a:gsLst>
              <a:gs pos="0">
                <a:schemeClr val="accent1">
                  <a:lumMod val="20000"/>
                  <a:lumOff val="80000"/>
                  <a:alpha val="20000"/>
                </a:schemeClr>
              </a:gs>
              <a:gs pos="70000">
                <a:schemeClr val="accent1">
                  <a:lumMod val="20000"/>
                  <a:lumOff val="80000"/>
                  <a:alpha val="40000"/>
                </a:schemeClr>
              </a:gs>
            </a:gsLst>
            <a:lin ang="156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49490" name="标题"/>
          <p:cNvSpPr txBox="1"/>
          <p:nvPr>
            <p:custDataLst>
              <p:tags r:id="rId9"/>
            </p:custDataLst>
          </p:nvPr>
        </p:nvSpPr>
        <p:spPr>
          <a:xfrm>
            <a:off x="638173" y="2805173"/>
            <a:ext cx="1023745" cy="869909"/>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492" name="正文"/>
          <p:cNvSpPr txBox="1"/>
          <p:nvPr>
            <p:custDataLst>
              <p:tags r:id="rId10"/>
            </p:custDataLst>
          </p:nvPr>
        </p:nvSpPr>
        <p:spPr>
          <a:xfrm>
            <a:off x="1758248" y="2805173"/>
            <a:ext cx="9793297" cy="87065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1000"/>
              </a:spcAft>
            </a:pPr>
            <a:r>
              <a:rPr lang="zh-CN" altLang="en-US" sz="1600">
                <a:solidFill>
                  <a:schemeClr val="tx1">
                    <a:lumMod val="65000"/>
                    <a:lumOff val="35000"/>
                  </a:schemeClr>
                </a:solidFill>
                <a:latin typeface="+中文正文" charset="0"/>
              </a:rPr>
              <a:t>应用场景：访问控制技术广泛应用于企业网络、政府机构、金融机构等场景，用于保护敏感数据和重要资源不被泄露或滥用。</a:t>
            </a:r>
            <a:endParaRPr lang="zh-CN" altLang="en-US" sz="1600">
              <a:solidFill>
                <a:schemeClr val="tx1">
                  <a:lumMod val="65000"/>
                  <a:lumOff val="35000"/>
                </a:schemeClr>
              </a:solidFill>
              <a:latin typeface="+中文正文" charset="0"/>
            </a:endParaRPr>
          </a:p>
        </p:txBody>
      </p:sp>
      <p:cxnSp>
        <p:nvCxnSpPr>
          <p:cNvPr id="3145837" name="直接连接符 49"/>
          <p:cNvCxnSpPr/>
          <p:nvPr>
            <p:custDataLst>
              <p:tags r:id="rId11"/>
            </p:custDataLst>
          </p:nvPr>
        </p:nvCxnSpPr>
        <p:spPr>
          <a:xfrm flipH="1">
            <a:off x="1661734" y="2902322"/>
            <a:ext cx="0" cy="675108"/>
          </a:xfrm>
          <a:prstGeom prst="line">
            <a:avLst/>
          </a:prstGeom>
          <a:gradFill>
            <a:gsLst>
              <a:gs pos="0">
                <a:schemeClr val="accent1">
                  <a:alpha val="0"/>
                </a:schemeClr>
              </a:gs>
              <a:gs pos="90000">
                <a:schemeClr val="accent1"/>
              </a:gs>
            </a:gsLst>
            <a:lin ang="13500000" scaled="0"/>
          </a:gradFill>
          <a:ln>
            <a:gradFill flip="none" rotWithShape="1">
              <a:gsLst>
                <a:gs pos="0">
                  <a:schemeClr val="accent1">
                    <a:alpha val="0"/>
                  </a:schemeClr>
                </a:gs>
                <a:gs pos="50000">
                  <a:schemeClr val="accent1"/>
                </a:gs>
                <a:gs pos="100000">
                  <a:schemeClr val="accent1">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cxnSp>
      <p:sp>
        <p:nvSpPr>
          <p:cNvPr id="1049494" name="图形"/>
          <p:cNvSpPr/>
          <p:nvPr>
            <p:custDataLst>
              <p:tags r:id="rId12"/>
            </p:custDataLst>
          </p:nvPr>
        </p:nvSpPr>
        <p:spPr>
          <a:xfrm>
            <a:off x="608330" y="3936042"/>
            <a:ext cx="10943513" cy="1011919"/>
          </a:xfrm>
          <a:prstGeom prst="roundRect">
            <a:avLst>
              <a:gd name="adj" fmla="val 11457"/>
            </a:avLst>
          </a:prstGeom>
          <a:solidFill>
            <a:schemeClr val="bg1"/>
          </a:solidFill>
          <a:ln>
            <a:gradFill>
              <a:gsLst>
                <a:gs pos="0">
                  <a:schemeClr val="accent1">
                    <a:lumMod val="20000"/>
                    <a:lumOff val="80000"/>
                    <a:alpha val="50000"/>
                  </a:schemeClr>
                </a:gs>
                <a:gs pos="100000">
                  <a:schemeClr val="accent1">
                    <a:lumMod val="60000"/>
                    <a:lumOff val="40000"/>
                  </a:schemeClr>
                </a:gs>
              </a:gsLst>
              <a:lin ang="10800000" scaled="0"/>
            </a:gradFill>
          </a:ln>
          <a:effectLst>
            <a:outerShdw blurRad="63500" dist="63500" dir="2700000" algn="tl" rotWithShape="0">
              <a:schemeClr val="accent1">
                <a:alpha val="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latin typeface="+mj-ea"/>
              <a:ea typeface="+mj-ea"/>
              <a:sym typeface="+mn-lt"/>
            </a:endParaRPr>
          </a:p>
        </p:txBody>
      </p:sp>
      <p:sp>
        <p:nvSpPr>
          <p:cNvPr id="1049496" name="任意多边形 22"/>
          <p:cNvSpPr/>
          <p:nvPr>
            <p:custDataLst>
              <p:tags r:id="rId13"/>
            </p:custDataLst>
          </p:nvPr>
        </p:nvSpPr>
        <p:spPr>
          <a:xfrm>
            <a:off x="10638844" y="3936042"/>
            <a:ext cx="938312" cy="979205"/>
          </a:xfrm>
          <a:custGeom>
            <a:gdLst>
              <a:gd name="adj" fmla="val 25000"/>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1262" h="1317">
                <a:moveTo>
                  <a:pt x="60" y="0"/>
                </a:moveTo>
                <a:lnTo>
                  <a:pt x="626" y="0"/>
                </a:lnTo>
                <a:lnTo>
                  <a:pt x="616" y="11"/>
                </a:lnTo>
                <a:cubicBezTo>
                  <a:pt x="537" y="97"/>
                  <a:pt x="489" y="213"/>
                  <a:pt x="489" y="339"/>
                </a:cubicBezTo>
                <a:cubicBezTo>
                  <a:pt x="489" y="609"/>
                  <a:pt x="708" y="828"/>
                  <a:pt x="978" y="828"/>
                </a:cubicBezTo>
                <a:cubicBezTo>
                  <a:pt x="1079" y="828"/>
                  <a:pt x="1173" y="797"/>
                  <a:pt x="1251" y="744"/>
                </a:cubicBezTo>
                <a:lnTo>
                  <a:pt x="1262" y="736"/>
                </a:lnTo>
                <a:lnTo>
                  <a:pt x="1262" y="1205"/>
                </a:lnTo>
                <a:cubicBezTo>
                  <a:pt x="1262" y="1232"/>
                  <a:pt x="1256" y="1257"/>
                  <a:pt x="1244" y="1279"/>
                </a:cubicBezTo>
                <a:lnTo>
                  <a:pt x="1243" y="1280"/>
                </a:lnTo>
                <a:lnTo>
                  <a:pt x="1222" y="1286"/>
                </a:lnTo>
                <a:cubicBezTo>
                  <a:pt x="1144" y="1306"/>
                  <a:pt x="1062" y="1317"/>
                  <a:pt x="978" y="1317"/>
                </a:cubicBezTo>
                <a:cubicBezTo>
                  <a:pt x="438" y="1317"/>
                  <a:pt x="0" y="879"/>
                  <a:pt x="0" y="339"/>
                </a:cubicBezTo>
                <a:cubicBezTo>
                  <a:pt x="0" y="221"/>
                  <a:pt x="21" y="108"/>
                  <a:pt x="59" y="3"/>
                </a:cubicBezTo>
                <a:lnTo>
                  <a:pt x="60" y="0"/>
                </a:lnTo>
                <a:close/>
              </a:path>
            </a:pathLst>
          </a:custGeom>
          <a:gradFill>
            <a:gsLst>
              <a:gs pos="0">
                <a:schemeClr val="accent1">
                  <a:lumMod val="20000"/>
                  <a:lumOff val="80000"/>
                  <a:alpha val="20000"/>
                </a:schemeClr>
              </a:gs>
              <a:gs pos="70000">
                <a:schemeClr val="accent1">
                  <a:lumMod val="20000"/>
                  <a:lumOff val="80000"/>
                  <a:alpha val="40000"/>
                </a:schemeClr>
              </a:gs>
            </a:gsLst>
            <a:lin ang="156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49498" name="标题"/>
          <p:cNvSpPr txBox="1"/>
          <p:nvPr>
            <p:custDataLst>
              <p:tags r:id="rId14"/>
            </p:custDataLst>
          </p:nvPr>
        </p:nvSpPr>
        <p:spPr>
          <a:xfrm>
            <a:off x="638173" y="4006523"/>
            <a:ext cx="1023745" cy="869909"/>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500" name="正文"/>
          <p:cNvSpPr txBox="1"/>
          <p:nvPr>
            <p:custDataLst>
              <p:tags r:id="rId15"/>
            </p:custDataLst>
          </p:nvPr>
        </p:nvSpPr>
        <p:spPr>
          <a:xfrm>
            <a:off x="1758248" y="4006523"/>
            <a:ext cx="9793297" cy="87065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1000"/>
              </a:spcAft>
            </a:pPr>
            <a:r>
              <a:rPr lang="zh-CN" altLang="en-US" sz="1600">
                <a:solidFill>
                  <a:schemeClr val="tx1">
                    <a:lumMod val="65000"/>
                    <a:lumOff val="35000"/>
                  </a:schemeClr>
                </a:solidFill>
                <a:latin typeface="+中文正文" charset="0"/>
              </a:rPr>
              <a:t>常见技术：常见的访问控制技术包括基于角色的访问控制（RBAC）、基于属性的访问控制（ABAC）等，这些技术可以根据用户的角色、属性等来限制其对网络资源的访问权限。</a:t>
            </a:r>
            <a:endParaRPr lang="zh-CN" altLang="en-US" sz="1600">
              <a:solidFill>
                <a:schemeClr val="tx1">
                  <a:lumMod val="65000"/>
                  <a:lumOff val="35000"/>
                </a:schemeClr>
              </a:solidFill>
              <a:latin typeface="+中文正文" charset="0"/>
            </a:endParaRPr>
          </a:p>
        </p:txBody>
      </p:sp>
      <p:cxnSp>
        <p:nvCxnSpPr>
          <p:cNvPr id="3145839" name="直接连接符 66"/>
          <p:cNvCxnSpPr/>
          <p:nvPr>
            <p:custDataLst>
              <p:tags r:id="rId16"/>
            </p:custDataLst>
          </p:nvPr>
        </p:nvCxnSpPr>
        <p:spPr>
          <a:xfrm flipH="1">
            <a:off x="1661734" y="4103672"/>
            <a:ext cx="0" cy="675108"/>
          </a:xfrm>
          <a:prstGeom prst="line">
            <a:avLst/>
          </a:prstGeom>
          <a:gradFill>
            <a:gsLst>
              <a:gs pos="0">
                <a:schemeClr val="accent1">
                  <a:alpha val="0"/>
                </a:schemeClr>
              </a:gs>
              <a:gs pos="90000">
                <a:schemeClr val="accent1"/>
              </a:gs>
            </a:gsLst>
            <a:lin ang="13500000" scaled="0"/>
          </a:gradFill>
          <a:ln>
            <a:gradFill flip="none" rotWithShape="1">
              <a:gsLst>
                <a:gs pos="0">
                  <a:schemeClr val="accent1">
                    <a:alpha val="0"/>
                  </a:schemeClr>
                </a:gs>
                <a:gs pos="50000">
                  <a:schemeClr val="accent1"/>
                </a:gs>
                <a:gs pos="100000">
                  <a:schemeClr val="accent1">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cxnSp>
      <p:sp>
        <p:nvSpPr>
          <p:cNvPr id="1049502" name="图形"/>
          <p:cNvSpPr/>
          <p:nvPr>
            <p:custDataLst>
              <p:tags r:id="rId17"/>
            </p:custDataLst>
          </p:nvPr>
        </p:nvSpPr>
        <p:spPr>
          <a:xfrm>
            <a:off x="608330" y="5136758"/>
            <a:ext cx="10943513" cy="1011919"/>
          </a:xfrm>
          <a:prstGeom prst="roundRect">
            <a:avLst>
              <a:gd name="adj" fmla="val 11457"/>
            </a:avLst>
          </a:prstGeom>
          <a:solidFill>
            <a:schemeClr val="bg1"/>
          </a:solidFill>
          <a:ln>
            <a:gradFill>
              <a:gsLst>
                <a:gs pos="0">
                  <a:schemeClr val="accent1">
                    <a:lumMod val="20000"/>
                    <a:lumOff val="80000"/>
                    <a:alpha val="50000"/>
                  </a:schemeClr>
                </a:gs>
                <a:gs pos="100000">
                  <a:schemeClr val="accent1">
                    <a:lumMod val="60000"/>
                    <a:lumOff val="40000"/>
                  </a:schemeClr>
                </a:gs>
              </a:gsLst>
              <a:lin ang="10800000" scaled="0"/>
            </a:gradFill>
          </a:ln>
          <a:effectLst>
            <a:outerShdw blurRad="63500" dist="63500" dir="2700000" algn="tl" rotWithShape="0">
              <a:schemeClr val="accent1">
                <a:alpha val="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latin typeface="+mj-ea"/>
              <a:ea typeface="+mj-ea"/>
              <a:sym typeface="+mn-lt"/>
            </a:endParaRPr>
          </a:p>
        </p:txBody>
      </p:sp>
      <p:sp>
        <p:nvSpPr>
          <p:cNvPr id="1049504" name="任意多边形 22"/>
          <p:cNvSpPr/>
          <p:nvPr>
            <p:custDataLst>
              <p:tags r:id="rId18"/>
            </p:custDataLst>
          </p:nvPr>
        </p:nvSpPr>
        <p:spPr>
          <a:xfrm>
            <a:off x="10638844" y="5136758"/>
            <a:ext cx="938312" cy="979205"/>
          </a:xfrm>
          <a:custGeom>
            <a:gdLst>
              <a:gd name="adj" fmla="val 25000"/>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1262" h="1317">
                <a:moveTo>
                  <a:pt x="60" y="0"/>
                </a:moveTo>
                <a:lnTo>
                  <a:pt x="626" y="0"/>
                </a:lnTo>
                <a:lnTo>
                  <a:pt x="616" y="11"/>
                </a:lnTo>
                <a:cubicBezTo>
                  <a:pt x="537" y="97"/>
                  <a:pt x="489" y="213"/>
                  <a:pt x="489" y="339"/>
                </a:cubicBezTo>
                <a:cubicBezTo>
                  <a:pt x="489" y="609"/>
                  <a:pt x="708" y="828"/>
                  <a:pt x="978" y="828"/>
                </a:cubicBezTo>
                <a:cubicBezTo>
                  <a:pt x="1079" y="828"/>
                  <a:pt x="1173" y="797"/>
                  <a:pt x="1251" y="744"/>
                </a:cubicBezTo>
                <a:lnTo>
                  <a:pt x="1262" y="736"/>
                </a:lnTo>
                <a:lnTo>
                  <a:pt x="1262" y="1205"/>
                </a:lnTo>
                <a:cubicBezTo>
                  <a:pt x="1262" y="1232"/>
                  <a:pt x="1256" y="1257"/>
                  <a:pt x="1244" y="1279"/>
                </a:cubicBezTo>
                <a:lnTo>
                  <a:pt x="1243" y="1280"/>
                </a:lnTo>
                <a:lnTo>
                  <a:pt x="1222" y="1286"/>
                </a:lnTo>
                <a:cubicBezTo>
                  <a:pt x="1144" y="1306"/>
                  <a:pt x="1062" y="1317"/>
                  <a:pt x="978" y="1317"/>
                </a:cubicBezTo>
                <a:cubicBezTo>
                  <a:pt x="438" y="1317"/>
                  <a:pt x="0" y="879"/>
                  <a:pt x="0" y="339"/>
                </a:cubicBezTo>
                <a:cubicBezTo>
                  <a:pt x="0" y="221"/>
                  <a:pt x="21" y="108"/>
                  <a:pt x="59" y="3"/>
                </a:cubicBezTo>
                <a:lnTo>
                  <a:pt x="60" y="0"/>
                </a:lnTo>
                <a:close/>
              </a:path>
            </a:pathLst>
          </a:custGeom>
          <a:gradFill>
            <a:gsLst>
              <a:gs pos="0">
                <a:schemeClr val="accent1">
                  <a:lumMod val="20000"/>
                  <a:lumOff val="80000"/>
                  <a:alpha val="20000"/>
                </a:schemeClr>
              </a:gs>
              <a:gs pos="70000">
                <a:schemeClr val="accent1">
                  <a:lumMod val="20000"/>
                  <a:lumOff val="80000"/>
                  <a:alpha val="40000"/>
                </a:schemeClr>
              </a:gs>
            </a:gsLst>
            <a:lin ang="156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49506" name="标题"/>
          <p:cNvSpPr txBox="1"/>
          <p:nvPr>
            <p:custDataLst>
              <p:tags r:id="rId19"/>
            </p:custDataLst>
          </p:nvPr>
        </p:nvSpPr>
        <p:spPr>
          <a:xfrm>
            <a:off x="638173" y="5207873"/>
            <a:ext cx="1023745" cy="869909"/>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508" name="正文"/>
          <p:cNvSpPr txBox="1"/>
          <p:nvPr>
            <p:custDataLst>
              <p:tags r:id="rId20"/>
            </p:custDataLst>
          </p:nvPr>
        </p:nvSpPr>
        <p:spPr>
          <a:xfrm>
            <a:off x="1758248" y="5207873"/>
            <a:ext cx="9793297" cy="87065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1000"/>
              </a:spcAft>
            </a:pPr>
            <a:r>
              <a:rPr lang="zh-CN" altLang="en-US" sz="1600">
                <a:solidFill>
                  <a:schemeClr val="tx1">
                    <a:lumMod val="65000"/>
                    <a:lumOff val="35000"/>
                  </a:schemeClr>
                </a:solidFill>
                <a:latin typeface="+中文正文" charset="0"/>
              </a:rPr>
              <a:t>优势：访问控制技术可以有效防止未经授权的用户访问敏感数据和重要资源，提高网络安全性和数据隐私保护能力。同时，访问控制技术还可以帮助企业满足相关法规要求，避免法律风险。</a:t>
            </a:r>
            <a:endParaRPr lang="zh-CN" altLang="en-US" sz="1600">
              <a:solidFill>
                <a:schemeClr val="tx1">
                  <a:lumMod val="65000"/>
                  <a:lumOff val="35000"/>
                </a:schemeClr>
              </a:solidFill>
              <a:latin typeface="+中文正文" charset="0"/>
            </a:endParaRPr>
          </a:p>
        </p:txBody>
      </p:sp>
      <p:cxnSp>
        <p:nvCxnSpPr>
          <p:cNvPr id="3145841" name="直接连接符 78"/>
          <p:cNvCxnSpPr/>
          <p:nvPr>
            <p:custDataLst>
              <p:tags r:id="rId21"/>
            </p:custDataLst>
          </p:nvPr>
        </p:nvCxnSpPr>
        <p:spPr>
          <a:xfrm flipH="1">
            <a:off x="1661734" y="5305023"/>
            <a:ext cx="0" cy="675108"/>
          </a:xfrm>
          <a:prstGeom prst="line">
            <a:avLst/>
          </a:prstGeom>
          <a:gradFill>
            <a:gsLst>
              <a:gs pos="0">
                <a:schemeClr val="accent1">
                  <a:alpha val="0"/>
                </a:schemeClr>
              </a:gs>
              <a:gs pos="90000">
                <a:schemeClr val="accent1"/>
              </a:gs>
            </a:gsLst>
            <a:lin ang="13500000" scaled="0"/>
          </a:gradFill>
          <a:ln>
            <a:gradFill flip="none" rotWithShape="1">
              <a:gsLst>
                <a:gs pos="0">
                  <a:schemeClr val="accent1">
                    <a:alpha val="0"/>
                  </a:schemeClr>
                </a:gs>
                <a:gs pos="50000">
                  <a:schemeClr val="accent1"/>
                </a:gs>
                <a:gs pos="100000">
                  <a:schemeClr val="accent1">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https://d.book118.com/075133222102011044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_1" val="7"/>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0.5"/>
  <p:tag name="KSO_WM_UNIT_FILL_FORE_SCHEMECOLOR_INDEX_2_TRANS" val="0"/>
  <p:tag name="KSO_WM_UNIT_FILL_FORE_SCHEMECOLOR_INDEX_3" val="7"/>
  <p:tag name="KSO_WM_UNIT_FILL_FORE_SCHEMECOLOR_INDEX_3_BRIGHTNESS" val="0"/>
  <p:tag name="KSO_WM_UNIT_FILL_FORE_SCHEMECOLOR_INDEX_3_POS" val="1"/>
  <p:tag name="KSO_WM_UNIT_FILL_FORE_SCHEMECOLOR_INDEX_3_TRANS" val="1"/>
  <p:tag name="KSO_WM_UNIT_FILL_GRADIENT_ANGLE" val="180"/>
  <p:tag name="KSO_WM_UNIT_FILL_GRADIENT_DIRECTION" val="4"/>
  <p:tag name="KSO_WM_UNIT_FILL_GRADIENT_TYPE" val="0"/>
  <p:tag name="KSO_WM_UNIT_FILL_TYPE" val="3"/>
  <p:tag name="KSO_WM_UNIT_HIGHLIGHT" val="0"/>
  <p:tag name="KSO_WM_UNIT_ID" val="_3*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9.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Lst>
</file>

<file path=ppt/tags/tag8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3.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f*1"/>
  <p:tag name="KSO_WM_UNIT_INDEX" val="1"/>
  <p:tag name="KSO_WM_UNIT_LAYERLEVEL" val="1"/>
  <p:tag name="KSO_WM_UNIT_NOCLEAR" val="0"/>
  <p:tag name="KSO_WM_UNIT_PLACING_PICTURE_USER_VIEWPORT" val="{&quot;height&quot;:673,&quot;width&quot;:2652}"/>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SLIDE_CONTENT_AREA" val="{&quot;left&quot;:&quot;47.6&quot;,&quot;top&quot;:&quot;90.3&quot;,&quot;width&quot;:&quot;684.4&quot;,&quot;height&quot;:&quot;359.65&quot;}"/>
  <p:tag name="KSO_WM_SLIDE_ID" val="custom2023023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1"/>
  <p:tag name="KSO_WM_UNIT_INDEX" val="1_2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1"/>
  <p:tag name="KSO_WM_UNIT_INDEX" val="1_3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1"/>
  <p:tag name="KSO_WM_UNIT_INDEX" val="1_4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1_1"/>
  <p:tag name="KSO_WM_UNIT_INDEX" val="1_1_1"/>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2"/>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2"/>
  <p:tag name="KSO_WM_UNIT_INDEX" val="1_2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0"/>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2"/>
  <p:tag name="KSO_WM_UNIT_INDEX" val="1_3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8"/>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1"/>
  <p:tag name="KSO_WM_UNIT_INDEX" val="1_5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1"/>
  <p:tag name="KSO_WM_UNIT_INDEX" val="1_6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2"/>
  <p:tag name="KSO_WM_UNIT_INDEX" val="1_4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6"/>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2"/>
  <p:tag name="KSO_WM_UNIT_INDEX" val="1_5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4"/>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2"/>
  <p:tag name="KSO_WM_UNIT_INDEX" val="1_6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2"/>
</p:tagLst>
</file>

<file path=ppt/tags/tag107.xml><?xml version="1.0" encoding="utf-8"?>
<p:tagLst xmlns:p="http://schemas.openxmlformats.org/presentationml/2006/main">
  <p:tag name="KSO_WM_BEAUTIFY_FLAG" val="#wm#"/>
  <p:tag name="KSO_WM_DIAGRAM_GROUP_CODE" val="l1-1"/>
  <p:tag name="KSO_WM_SLIDE_DIAGTYPE" val="l"/>
  <p:tag name="KSO_WM_SLIDE_ID" val="custom20230231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0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1.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2"/>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3.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3"/>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4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4"/>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87.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4000000059604645,&quot;colorType&quot;:1,&quot;foreColorIndex&quot;:5,&quot;pos&quot;:1,&quot;transparency&quot;:0},{&quot;brightness&quot;:0.800000011920929,&quot;colorType&quot;:1,&quot;foreColorIndex&quot;:5,&quot;pos&quot;:0,&quot;transparency&quot;:0.5}],&quot;type&quot;:2},&quot;shadow&quot;:{&quot;brightness&quot;:0,&quot;colorType&quot;:1,&quot;foreColorIndex&quot;:5,&quot;transparency&quot;:0.94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2_3*l_h_i*1_1_2"/>
  <p:tag name="KSO_WM_UNIT_INDEX" val="1_1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800000011920929},{&quot;brightness&quot;:0.800000011920929,&quot;colorType&quot;:1,&quot;foreColorIndex&quot;:5,&quot;pos&quot;:0.699999988079071,&quot;transparency&quot;:0.6000000238418579}],&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TYPE" val="3"/>
  <p:tag name="KSO_WM_UNIT_HIGHLIGHT" val="0"/>
  <p:tag name="KSO_WM_UNIT_ID" val="diagram20231672_3*l_h_i*1_1_3"/>
  <p:tag name="KSO_WM_UNIT_INDEX" val="1_1_3"/>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8999999761581421,&quot;transparency&quot;:0}],&quot;type&quot;:3},&quot;glow&quot;:{&quot;colorType&quot;:0},&quot;line&quot;:{&quot;gradient&quot;:[{&quot;brightness&quot;:0,&quot;colorType&quot;:1,&quot;foreColorIndex&quot;:5,&quot;pos&quot;:0.5,&quot;transparency&quot;:0},{&quot;brightness&quot;:0,&quot;colorType&quot;:1,&quot;foreColorIndex&quot;:5,&quot;pos&quot;:0,&quot;transparency&quot;:1},{&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3*l_h_i*1_1_1"/>
  <p:tag name="KSO_WM_UNIT_INDEX" val="1_1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4000000059604645,&quot;colorType&quot;:1,&quot;foreColorIndex&quot;:5,&quot;pos&quot;:1,&quot;transparency&quot;:0},{&quot;brightness&quot;:0.800000011920929,&quot;colorType&quot;:1,&quot;foreColorIndex&quot;:5,&quot;pos&quot;:0,&quot;transparency&quot;:0.5}],&quot;type&quot;:2},&quot;shadow&quot;:{&quot;brightness&quot;:0,&quot;colorType&quot;:1,&quot;foreColorIndex&quot;:5,&quot;transparency&quot;:0.94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2_3*l_h_i*1_2_2"/>
  <p:tag name="KSO_WM_UNIT_INDEX" val="1_2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800000011920929},{&quot;brightness&quot;:0.800000011920929,&quot;colorType&quot;:1,&quot;foreColorIndex&quot;:5,&quot;pos&quot;:0.699999988079071,&quot;transparency&quot;:0.6000000238418579}],&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TYPE" val="3"/>
  <p:tag name="KSO_WM_UNIT_HIGHLIGHT" val="0"/>
  <p:tag name="KSO_WM_UNIT_ID" val="diagram20231672_3*l_h_i*1_2_3"/>
  <p:tag name="KSO_WM_UNIT_INDEX" val="1_2_3"/>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8999999761581421,&quot;transparency&quot;:0}],&quot;type&quot;:3},&quot;glow&quot;:{&quot;colorType&quot;:0},&quot;line&quot;:{&quot;gradient&quot;:[{&quot;brightness&quot;:0,&quot;colorType&quot;:1,&quot;foreColorIndex&quot;:5,&quot;pos&quot;:0.5,&quot;transparency&quot;:0},{&quot;brightness&quot;:0,&quot;colorType&quot;:1,&quot;foreColorIndex&quot;:5,&quot;pos&quot;:0,&quot;transparency&quot;:1},{&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3*l_h_i*1_2_1"/>
  <p:tag name="KSO_WM_UNIT_INDEX" val="1_2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4000000059604645,&quot;colorType&quot;:1,&quot;foreColorIndex&quot;:5,&quot;pos&quot;:1,&quot;transparency&quot;:0},{&quot;brightness&quot;:0.800000011920929,&quot;colorType&quot;:1,&quot;foreColorIndex&quot;:5,&quot;pos&quot;:0,&quot;transparency&quot;:0.5}],&quot;type&quot;:2},&quot;shadow&quot;:{&quot;brightness&quot;:0,&quot;colorType&quot;:1,&quot;foreColorIndex&quot;:5,&quot;transparency&quot;:0.94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2_3*l_h_i*1_3_2"/>
  <p:tag name="KSO_WM_UNIT_INDEX" val="1_3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800000011920929},{&quot;brightness&quot;:0.800000011920929,&quot;colorType&quot;:1,&quot;foreColorIndex&quot;:5,&quot;pos&quot;:0.699999988079071,&quot;transparency&quot;:0.6000000238418579}],&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TYPE" val="3"/>
  <p:tag name="KSO_WM_UNIT_HIGHLIGHT" val="0"/>
  <p:tag name="KSO_WM_UNIT_ID" val="diagram20231672_3*l_h_i*1_3_3"/>
  <p:tag name="KSO_WM_UNIT_INDEX" val="1_3_3"/>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8999999761581421,&quot;transparency&quot;:0}],&quot;type&quot;:3},&quot;glow&quot;:{&quot;colorType&quot;:0},&quot;line&quot;:{&quot;gradient&quot;:[{&quot;brightness&quot;:0,&quot;colorType&quot;:1,&quot;foreColorIndex&quot;:5,&quot;pos&quot;:0.5,&quot;transparency&quot;:0},{&quot;brightness&quot;:0,&quot;colorType&quot;:1,&quot;foreColorIndex&quot;:5,&quot;pos&quot;:0,&quot;transparency&quot;:1},{&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3*l_h_i*1_3_1"/>
  <p:tag name="KSO_WM_UNIT_INDEX" val="1_3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4000000059604645,&quot;colorType&quot;:1,&quot;foreColorIndex&quot;:5,&quot;pos&quot;:1,&quot;transparency&quot;:0},{&quot;brightness&quot;:0.800000011920929,&quot;colorType&quot;:1,&quot;foreColorIndex&quot;:5,&quot;pos&quot;:0,&quot;transparency&quot;:0.5}],&quot;type&quot;:2},&quot;shadow&quot;:{&quot;brightness&quot;:0,&quot;colorType&quot;:1,&quot;foreColorIndex&quot;:5,&quot;transparency&quot;:0.94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2_3*l_h_i*1_4_2"/>
  <p:tag name="KSO_WM_UNIT_INDEX" val="1_4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800000011920929},{&quot;brightness&quot;:0.800000011920929,&quot;colorType&quot;:1,&quot;foreColorIndex&quot;:5,&quot;pos&quot;:0.699999988079071,&quot;transparency&quot;:0.6000000238418579}],&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TYPE" val="3"/>
  <p:tag name="KSO_WM_UNIT_HIGHLIGHT" val="0"/>
  <p:tag name="KSO_WM_UNIT_ID" val="diagram20231672_3*l_h_i*1_4_3"/>
  <p:tag name="KSO_WM_UNIT_INDEX" val="1_4_3"/>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8999999761581421,&quot;transparency&quot;:0}],&quot;type&quot;:3},&quot;glow&quot;:{&quot;colorType&quot;:0},&quot;line&quot;:{&quot;gradient&quot;:[{&quot;brightness&quot;:0,&quot;colorType&quot;:1,&quot;foreColorIndex&quot;:5,&quot;pos&quot;:0.5,&quot;transparency&quot;:0},{&quot;brightness&quot;:0,&quot;colorType&quot;:1,&quot;foreColorIndex&quot;:5,&quot;pos&quot;:0,&quot;transparency&quot;:1},{&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3*l_h_i*1_4_1"/>
  <p:tag name="KSO_WM_UNIT_INDEX" val="1_4_1"/>
  <p:tag name="KSO_WM_UNIT_LAYERLEVEL" val="1_1_1"/>
  <p:tag name="KSO_WM_UNIT_TYPE" val="l_h_i"/>
</p:tagLst>
</file>

<file path=ppt/tags/tag22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0D1053"/>
      </a:dk2>
      <a:lt2>
        <a:srgbClr val="F8F8FE"/>
      </a:lt2>
      <a:accent1>
        <a:srgbClr val="EB99FF"/>
      </a:accent1>
      <a:accent2>
        <a:srgbClr val="99C2FF"/>
      </a:accent2>
      <a:accent3>
        <a:srgbClr val="BDBFF4"/>
      </a:accent3>
      <a:accent4>
        <a:srgbClr val="CEF3FE"/>
      </a:accent4>
      <a:accent5>
        <a:srgbClr val="D3FCD0"/>
      </a:accent5>
      <a:accent6>
        <a:srgbClr val="F7FECE"/>
      </a:accent6>
      <a:hlink>
        <a:srgbClr val="0563C1"/>
      </a:hlink>
      <a:folHlink>
        <a:srgbClr val="954F72"/>
      </a:folHlink>
    </a:clrScheme>
    <a:fontScheme name="自定义 11">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MiSans Heavy</vt:lpstr>
      <vt:lpstr>MiSans</vt:lpstr>
      <vt:lpstr>Wingdings</vt:lpstr>
      <vt:lpstr>微软雅黑</vt:lpstr>
      <vt:lpstr>Calibri Light</vt:lpstr>
      <vt:lpstr>+中文正文</vt:lpstr>
      <vt:lpstr>Office Theme</vt:lpstr>
      <vt:lpstr>商业分析的网络安全和数据隐私保护工具</vt:lpstr>
      <vt:lpstr>目录</vt:lpstr>
      <vt:lpstr>添加章节标题</vt:lpstr>
      <vt:lpstr>商业分析中的网络安全问题</vt:lpstr>
      <vt:lpstr>商业分析中的网络安全挑战</vt:lpstr>
      <vt:lpstr>网络安全对商业分析的影响</vt:lpstr>
      <vt:lpstr>网络安全风险评估</vt:lpstr>
      <vt:lpstr>数据隐私保护的重要性</vt:lpstr>
      <vt:lpstr>数据隐私的定义和范围</vt:lpstr>
      <vt:lpstr>数据隐私保护的法律法规要求</vt:lpstr>
      <vt:lpstr>数据隐私保护对企业的重要性</vt:lpstr>
      <vt:lpstr>网络安全和数据隐私保护工具的应用</vt:lpstr>
      <vt:lpstr>加密技术</vt:lpstr>
      <vt:lpstr>访问控制技术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2024-09-06T13:17:47.343</cp:lastPrinted>
  <dcterms:created xsi:type="dcterms:W3CDTF">2024-09-06T05:17:47Z</dcterms:created>
  <dcterms:modified xsi:type="dcterms:W3CDTF">2024-09-06T05:17:49Z</dcterms:modified>
</cp:coreProperties>
</file>