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683FA-E206-4262-AC41-40312A7A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54B52-7693-48B8-8847-907C48C86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412FF-9C56-445F-9BAA-DECA78373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70C52-864B-405C-A534-30CAA7A0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206B8-602C-4B32-AB99-79AB5CBB6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871B52-42C3-43A0-9D81-476212D1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1252F-5359-4EF4-9F6E-272EF71E1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1570F-72E3-47D9-BE31-08D88CE95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F456E-1CB4-4494-9229-1C0C56FD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4DBE9-3A3E-435E-9324-B0A605E09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DA92A-F682-48BC-B9D1-2DAB5E9FF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34201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安全管理标准培训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安全标准与法规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安全管理实践案例分享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安全管理体系介绍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安全管理体系是一套系统化、规范化的管理方法和程序，用于识别、评估和控制组织内部的安全风险，以保障员工、财产和环境的安全。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随着社会对安全问题的日益关注，安全管理体系已经成为组织持续发展的必备条件。它有助于提高组织的安全管理水平，降低安全事故发生的概率，提升组织形象和社会责任感。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安全管理体系的定义和重要性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安全管理体系的构成要素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法律法规与规章制度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确保组织的安全管理符合国家和地方的法律法规要求。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识别组织内部存在的危险源，评估其可能带来的安全风险。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安全管理方针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明确组织的安全管理原则和目标，为安全管理提供指导。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安全培训与意识提升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提高员工的安全意识和技能，确保员工能够遵守安全规定。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监控与检查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定期对组织的安全管理情况进行检查和评估，及时发现和纠正安全隐患。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安全管理体系的建立与实施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明确体系建设的目标、步骤和时间表。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制定安全管理体系计划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为体系建设提供必要的人、财、物支持，开展相关培训工作。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制定详细的安全管理体系文件，包括管理手册、程序文件、作业指导书等。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确保安全管理体系在实际工作中得到有效执行，通过监控和检查及时发现问题并进行整改。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根据体系运行情况和外部环境变化，对安全管理体系进行持续改进和优化。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组织资源与培训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体系文件编制与发布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体系运行与监控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安全标准与法规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国际劳工组织（ILO）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制定了一系列关于工人权利和安全卫生方面的国际公约和建议书，旨在保护工人的权益和促进更好的工作条件。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国际标准化组织（ISO）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发布了一系列关于安全管理和质量管理的国际标准，如ISO 45001职业健康安全管理体系等。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47" r="230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国际安全标准与法规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94" r="2659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中华人民共和国安全生产法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为了加强安全生产工作，防止和减少生产安全事故，保障人民群众生命和财产安全，促进经济社会持续健康发展，制定本法。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中华人民共和国劳动法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为了保护劳动者的合法权益，调整劳动关系，建立和维护适应社会主义市场经济的劳动制度，促进经济发展和社会进步，根据宪法而制定本法。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国内安全标准与法规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30" r="352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74" r="29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针对建筑行业的特点，制定了一系列关于施工现场安全、建筑结构安全等方面的标准和规定。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建筑行业安全标准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针对化工行业的危险性和特殊性，制定了一系列关于化工生产、储存、运输等方面的安全标准和规定。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化工行业安全标准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行业安全标准与法规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" b="16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明确各级管理人员和员工在安全生产中的职责和义务，确保安全生产工作的有效实施。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定期对企业进行安全检查，及时发现和消除安全隐患，确保企业的安全生产。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企业安全标准与规章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企业安全检查制度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企业安全生产责任制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通过现场观察、历史数据分析、员工反馈等方式，全面识别企业生产过程中存在的危险源。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根据危险源的性质、潜在后果的严重程度和发生的可能性，对每个危险源进行风险评估，确定其等级。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针对不同等级的风险，制定相应的控制措施，如工程技术措施、管理措施和应急预案等。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制定风险控制措施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安全风险评估的方法和流程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企业应定期进行安全风险评估，以适应生产环境的变化和技术的更新。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对实施安全风险控制措施的过程进行监控，并记录相关数据，以便对措施的有效性进行评估。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根据监控结果和数据反馈，对安全风险控制措施进行持续改进，以提高其效果和效率。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安全风险评估的实施与监控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https://d.book118.com/075134201121011100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2024-09-08T04:58:10.900</cp:lastPrinted>
  <dcterms:created xsi:type="dcterms:W3CDTF">2024-09-07T20:58:10Z</dcterms:created>
  <dcterms:modified xsi:type="dcterms:W3CDTF">2024-09-07T20:58:13Z</dcterms:modified>
</cp:coreProperties>
</file>