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D913D73-5823-4670-A4A0-9A76065968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87B6BD6-C2EB-41A5-A7C6-11C0346381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433650C-618D-431B-83B5-E929CCA5C6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BA50162-7D17-4EDC-814D-F8A976F6D2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F69A571-8D63-48DC-AA1E-10F581D070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74A9D63-6970-43A2-9E10-66EB458C29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EB0D0B4-9546-46C5-A07A-E999E377C1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813CE1D-9A7F-4739-B60C-5A083A1495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67320B1-45B4-4FCD-B936-663B15EFF7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04AC6DF-B17F-450D-A74B-5B77ED3E10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0723267-50F9-4C20-9184-ABB2947F52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75142000224011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625811" y="1717202"/>
            <a:ext cx="6025042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综合科个人工作总结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工作内容概述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工作方法与技巧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工作成果与业绩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工作不足与反思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未来工作展望与计划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对过去一段时间内的工作进行全面梳理，展示所取得的成果和进步。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总结工作成果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5583" r="15583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反思工作不足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4292" r="14292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明确未来方向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分析工作中存在的问题和不足，为改进和提升提供依据。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基于当前工作情况和市场环境，提出未来工作规划和目标。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本次总结涵盖过去一年的工作。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21875" r="21875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时间范围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包括项目推进、团队协作、个人能力提升等方面。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工作内容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本次总结主要面向领导、同事及相关部门，以展示工作成果并征求宝贵意见。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目标受众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工作内容概述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岗位职责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综合协调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负责协调公司各部门之间的工作，确保各项任务顺利推进。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行政管理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负责公司日常行政事务的管理，包括文件传递、会议组织、办公用品采购等。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人事管理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协助人事部门进行员工招聘、培训、绩效考核等工作。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协助项目经理协调各方资源，确保项目按计划推进。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协调推进项目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负责公司各类会议和活动的策划、组织和实施。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组织会议和活动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5000" r="1500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负责撰写公司各类报告、文件和汇报材料。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撰写报告和文件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工作任务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会议和活动组织成果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成功组织了多场公司年会、庆典活动和各类会议，得到了广泛好评。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撰写成果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撰写了多篇高质量的报告和文件，为公司决策提供了有力支持。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项目协调成果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成功协调推进了多个重要项目，确保项目按时交付。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工作成果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工作方法与技巧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制定工作计划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根据任务的重要性和紧急程度，我会制定详细的工作计划，合理安排时间和资源。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明确任务目标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在开始工作前，我会先明确任务的目标和要求，确保自己清楚需要完成什么。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梳理工作流程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对于复杂或重要的任务，我会先梳理出整个工作流程，明确每个步骤和环节，以便更好地掌控工作进度。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t="4667" b="4667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6667" r="16667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6667" r="16667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工作流程梳理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我会根据任务的优先级和截止日期，制定详细的时间表，确保按时完成工作。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制定时间表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在处理多个任务时，我会根据任务的重要性和紧急程度，合理分配时间和精力。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合理分配时间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我会尽量减少无意义的闲聊、刷社交媒体等行为，避免时间浪费，提高工作效率。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避免时间浪费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时间管理技巧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5908" r="5908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我会积极与团队成员建立良好的关系，互相尊重、信任和支持，营造和谐的团队氛围。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建立良好关系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我会定期与团队成员进行沟通，及时了解工作进展和存在的问题，共同商讨解决方案。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保持有效沟通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在团队项目中，我会根据每个人的特长和优势进行分工协作，发挥各自的优势，提高工作效率和质量。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分工协作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团队协作与沟通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https://d.book118.com/075142000224011043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82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2024-09-05T14:11:23.147</cp:lastPrinted>
  <dcterms:created xsi:type="dcterms:W3CDTF">2024-09-05T06:11:23Z</dcterms:created>
  <dcterms:modified xsi:type="dcterms:W3CDTF">2024-09-05T06:11:25Z</dcterms:modified>
</cp:coreProperties>
</file>