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3B3C31-1F41-41E0-8B7E-72C7FAF543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40D944-A0C5-425E-9260-0D94604917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8278A1-53BD-4775-8A8E-1EB460E234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8F8E13-E0DD-450E-A702-552FEA577B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786EF0-1961-43DA-A9B9-449AA302F8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5B0B63D-6F03-4551-8BD7-271FBC2264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138D2D8-0655-47D1-9F55-BCD3E14505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400050-8438-404F-9FCE-EDFDF0252F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A7BE3E-66C7-46A1-A60F-D95573B16E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9F81E0-61AC-45FA-BBDD-0A6D78CFDF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9B6C2B-81C8-4CB2-B092-156552C1F9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5142201240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脑梗塞护理查房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脑梗塞概述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护理评估与诊断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护理措施与实施方案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并发症预防与处理策略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家属沟通与健康教育指导内容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6" b="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通过脑梗塞护理查房，提高护理人员的专业知识和技能，确保患者得到优质的护理服务。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脑梗塞是一种常见的脑血管疾病，患者需要接受长期的康复治疗和护理。为了提高护理质量，需要对护理人员进行定期的查房和培训。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查房对象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脑梗塞患者及其护理人员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现场查看、询问患者和护理人员、检查护理记录等方式，对患者的护理情况进行全面评估，并针对存在的问题提出改进意见和建议。同时，对护理人员进行相关知识和技能的培训，提高其专业素养和服务质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查房对象及方法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脑梗塞概述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脑梗塞是指脑血管内的血液供应发生障碍，导致脑组织缺血、缺氧而发生的软化、坏死。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高血压、高血脂、糖尿病等慢性疾病是导致脑梗塞的主要危险因素，此外，不良的生活习惯、吸烟、饮酒等也是诱发因素。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定义与发病机制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患者可能会出现突然出现的眩晕、头痛、恶心、呕吐、失语、偏瘫等症状。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诊断依据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医生会根据患者的病史、体格检查和影像学检查（如CT或MRI）结果进行诊断。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临床表现及诊断依据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急性期治疗主要包括药物治疗（如溶栓治疗、抗血小板治疗等）、血管介入治疗和外科手术等，同时配合康复治疗和护理。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治疗方法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治疗效果的评估主要包括神经功能缺损程度的评分、日常生活能力评定、认知功能评估等，根据评估结果来判断治疗效果。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效果评估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治疗方法及效果评估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护理评估与诊断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评估患者的体温、心率、呼吸、血压等基本生命体征，了解患者的整体健康状况。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生命体征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营养状况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皮肤黏膜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观察患者的饮食情况，评估其营养摄入是否充足，有无营养不良或过度营养。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检查患者的皮肤和黏膜，注意有无破损、压疮、感染等异常情况。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患者一般情况评估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神经系统功能评估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评估患者的意识清晰度，包括是否清醒、有无意识障碍等。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观察患者的语言表达能力，了解其有无失语、语言障碍等情况。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检查患者的肢体运动功能，观察有无偏瘫、肌肉萎缩等异常表现。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评估患者的感觉功能，包括痛觉、触觉、温度觉等。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意识状态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语言能力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肢体运动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感觉功能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评估患者能否独立完成日常生活活动，如进食、洗漱、穿衣等。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日常生活能力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观察患者的排泄功能，包括排尿、排便是否正常，有无尿潴留、便秘等情况。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排泄功能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评估患者与他人的交往能力，了解其是否能够进行正常的社交活动。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社交能力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生活自理能力评估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https://d.book118.com/075142201240011040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2024-08-31T22:24:13.641</cp:lastPrinted>
  <dcterms:created xsi:type="dcterms:W3CDTF">2024-08-31T14:24:13Z</dcterms:created>
  <dcterms:modified xsi:type="dcterms:W3CDTF">2024-08-31T14:24:15Z</dcterms:modified>
</cp:coreProperties>
</file>