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B876-294D-4112-ABA0-97D7AEB67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4FCFA-09E3-42DB-94D0-76074A1B0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FEF26-2ACB-4B14-BECF-4A75955F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91E0F-26A7-46D4-8C5E-A6D4C14C6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1C36E-D8DD-4546-89A2-56BE32E88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C66B56-CC46-476F-A6FE-0AC518E1D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02A31-0105-442F-9E60-27FFC992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58B54-9798-49AF-95B6-57F9EF9C3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DD47B-44B6-4C1C-99C0-4F87B35A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9D7DD-30F7-43AD-B054-FBB926932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F77B0-0FC6-4C1B-AA14-61547DF3E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42244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建立健全的安全巡查与报告制度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安全报告制度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安全巡查与报告制度实施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安全巡查与报告制度案例分析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安全巡查与报告制度面临的挑战与对策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通过建立安全巡查与报告制度，提高全体员工对安全问题的重视程度，增强安全防范意识。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及时发现隐患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通过定期的安全巡查，及时发现潜在的安全隐患，防止事故的发生。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规范安全管理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建立统一的安全巡查与报告标准，使公司的安全管理更加规范化、制度化。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巡查结果汇报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对发生的安全事故进行详细报告，包括事故经过、原因分析、处理结果及预防措施。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安全事故报告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安全工作总结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定期对公司的安全工作进行总结，评估安全状况，提出改进意见和建议。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对每次安全巡查的结果进行汇总，包括发现的问题、隐患以及相应的处理措施。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安全巡查制度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由安全管理部门指定，具备相关安全知识和经验的专业人员。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负责按照规定的巡查时间、频率和内容，对指定区域或设施进行安全巡查，及时发现潜在的安全隐患，并采取相应措施予以处理或报告。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巡查时间与频率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根据企业或组织的实际情况，合理安排巡查时间，确保巡查工作不影响正常生产或运营。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巡查时间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根据风险等级和重要性，对关键区域和设施进行高频次巡查，对其他区域和设施进行定期巡查。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巡查频率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0" r="1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包括设备设施、作业环境、人员行为等方面的安全检查。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依据国家、行业或企业的相关安全标准和规范，制定详细的巡查标准，确保巡查工作的准确性和有效性。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巡查标准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巡查记录与报告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巡查记录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对每次巡查的情况进行详细记录，包括巡查时间、地点、发现的问题及处理情况等。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建立定期报告制度，将巡查结果及时上报给安全管理部门和相关部门，确保安全隐患得到及时处理和整改。同时，对于重大安全隐患，应立即报告并启动应急预案。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安全报告制度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负责现场安全巡查，发现安全隐患及时上报。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负责审核安全报告，制定整改措施并监督执行。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安全主管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对重大安全隐患进行决策，组织应急处理。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企业负责人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报告人员与职责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报告时间与频率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日常巡查报告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每日提交，记录当天安全巡查情况。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紧急报告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发现重大安全隐患或事故时立即上报。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周报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每周提交，汇总本周安全情况，分析安全隐患。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月报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每月提交，总结本月安全工作，提出改进建议。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报告内容与格式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报告内容应包括：巡查时间、地点、发现的问题、现场照片或视频等。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报告格式应统一，包括标题、正文、附件等部分，便于阅读和整理。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https://d.book118.com/075142244231011112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2024-09-19T04:10:25.201</cp:lastPrinted>
  <dcterms:created xsi:type="dcterms:W3CDTF">2024-09-18T20:10:25Z</dcterms:created>
  <dcterms:modified xsi:type="dcterms:W3CDTF">2024-09-18T20:10:27Z</dcterms:modified>
</cp:coreProperties>
</file>