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672D14-4EF0-4197-837D-23CA1A8545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1A5DF2-FE52-4B64-995A-D54DC7D51D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69F1F7-100A-4DFE-BA53-C73B6CD7E8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B995E5-2436-4565-9FF4-098F92FE08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BDA583E-2727-4ABA-AA7A-A9CE428F9C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6D245A2-BC58-4FBC-BE40-843A18E3E8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AFEAA61-B07A-4FD0-906D-7C3E59CD09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38B4B9-A246-468A-A872-6295A108F7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4C4FC5-FA75-4EC0-B073-692D7EB82C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116FC3-AA75-44CB-AA55-83E52E8F2C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B22873-5B8A-4A5D-BC86-6F00A52363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8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5142332243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妇产科-胎头结构详解\n## 1.胎头的基本结构与功能\n### 1.1胎头的解剖结构与形成过程\n### 1.2胎头各部位的名称与功能\n### 1.3胎头与骨盆的关系及重要性\n## 2.胎头异常对分娩的影响\n### 2.1胎头过大或过小对分娩的影响\n### 2.2胎头形状异常对分娩的影响\n### 2.3胎头位置异常对分娩的影响\n## 3.胎头结构的评估方法与标准\n### 3.1胎头大小的评估方法与标准\n### 3.2胎头形状的评估方法与标准\n### 3.3胎头位置的评估方法与标准\n## 4.胎头结构异常的诊断与处理\n### 4.1胎头过大或过小的诊断与处理\n### 4.2胎头形状异常的诊断与处理\n### 4.3胎头位置异常的诊断与处理\n## 5.胎头结构的产前诊断与产后随访\n### 5.1胎头结构的产前诊断方法\n### 5.2胎头结构的产后随访与评估\n### 5.3胎头结构异常的预防与干预措施\n&quot;,&quot;templateId&quot;:&quot;nagpdhr1t7f5bfz8ouwztpjxgw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9955"/>
            <a:ext cx="375424" cy="646331"/>
          </a:xfrm>
        </p:spPr>
        <p:txBody>
          <a:bodyPr/>
          <a:lstStyle/>
          <a:p>
            <a:r>
              <a:rPr lang="en-US" smtClean="0"/>
              <a:t> 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1614571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妇产科-胎头结构详解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胎头的基本结构与功能</a:t>
            </a:r>
            <a:endParaRPr/>
          </a:p>
        </p:txBody>
      </p:sp>
      <p:sp>
        <p:nvSpPr>
          <p:cNvPr id="12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3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164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165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脑是胎儿神经系统的中枢，负责生命活动的调控   -面是胎儿的面部器官，包括眼睛、耳朵、嘴巴等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颅骨是胎儿头部的骨骼，保护脑和面部器官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鼻腔是胎儿呼吸系统的入口，负责空气的进出</a:t>
                </a:r>
                <a:endParaRPr/>
              </a:p>
            </p:txBody>
          </p:sp>
          <p:sp>
            <p:nvSpPr>
              <p:cNvPr id="166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胎头是胎儿身体的最前端，由脑、面、颅骨和鼻腔等组织构成</a:t>
                </a:r>
                <a:endParaRPr/>
              </a:p>
            </p:txBody>
          </p:sp>
          <p:sp>
            <p:nvSpPr>
              <p:cNvPr id="167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8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69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170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受精卵在输卵管内发育成胚胎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胚胎在子宫内发育成胎儿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胎儿在妊娠晚期逐渐发育成胎头</a:t>
                </a:r>
                <a:endParaRPr/>
              </a:p>
            </p:txBody>
          </p:sp>
          <p:sp>
            <p:nvSpPr>
              <p:cNvPr id="171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胎头的形成过程</a:t>
                </a:r>
                <a:endParaRPr/>
              </a:p>
            </p:txBody>
          </p:sp>
          <p:sp>
            <p:nvSpPr>
              <p:cNvPr id="172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3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17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胎头的解剖结构与形成过程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胎头各部位的名称与功能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77" name="组合 176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78" name="组合 177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7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胎头各部位的名称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顶部：胎头的最上部，包括脑和面部的器官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侧面：胎头的两侧，包括耳朵和眼睛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前额：胎头的前部，位于顶部的前方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后脑：胎头的后部，位于顶部的后方</a:t>
                </a:r>
                <a:endParaRPr/>
              </a:p>
            </p:txBody>
          </p:sp>
          <p:pic>
            <p:nvPicPr>
              <p:cNvPr id="18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3" name="组合 182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胎头各部位的功能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顶部：负责生命活动的调控和面部器官的功能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侧面：负责听觉和视觉的功能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前额：负责思维、判断和情感等高级神经活动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后脑：负责控制平衡和协调运动等生理功能</a:t>
                </a:r>
                <a:endParaRPr/>
              </a:p>
            </p:txBody>
          </p:sp>
          <p:pic>
            <p:nvPicPr>
              <p:cNvPr id="18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9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9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9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胎头与骨盆的关系</a:t>
                </a:r>
                <a:endParaRPr/>
              </a:p>
            </p:txBody>
          </p:sp>
          <p:sp>
            <p:nvSpPr>
              <p:cNvPr id="19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胎头通过产道娩出，骨盆是产道的组成部分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胎头的直径和骨盆的直径相适应，有利于分娩的顺利进行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胎头的位置和骨盆的形状相互影响，决定分娩的方式</a:t>
                </a:r>
                <a:endParaRPr/>
              </a:p>
            </p:txBody>
          </p:sp>
          <p:sp>
            <p:nvSpPr>
              <p:cNvPr id="19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9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胎头与骨盆关系的重要性</a:t>
                </a:r>
                <a:endParaRPr/>
              </a:p>
            </p:txBody>
          </p:sp>
          <p:sp>
            <p:nvSpPr>
              <p:cNvPr id="20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胎头与骨盆的正常关系是分娩顺利进行的前提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胎头过大或过小、形状异常或位置异常可能导致难产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胎头与骨盆的关系对分娩方式的选择和产程的观察具有重要意义</a:t>
                </a:r>
                <a:endParaRPr/>
              </a:p>
            </p:txBody>
          </p:sp>
          <p:sp>
            <p:nvSpPr>
              <p:cNvPr id="20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胎头与骨盆的关系及重要性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07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胎头异常对分娩的影响</a:t>
            </a:r>
            <a:endParaRPr/>
          </a:p>
        </p:txBody>
      </p:sp>
      <p:sp>
        <p:nvSpPr>
          <p:cNvPr id="208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胎头过大对分娩的影响</a:t>
                </a:r>
                <a:endParaRPr/>
              </a:p>
            </p:txBody>
          </p:sp>
          <p:sp>
            <p:nvSpPr>
              <p:cNvPr id="2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增加难产的风险，可能导致产程延长或窒息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可能导致产道损伤，如会阴撕裂或阴道裂伤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可能影响胎儿的生长发育，如颅内出血或神经系统损伤</a:t>
                </a:r>
                <a:endParaRPr/>
              </a:p>
            </p:txBody>
          </p:sp>
          <p:sp>
            <p:nvSpPr>
              <p:cNvPr id="21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胎头过小对分娩的影响</a:t>
                </a:r>
                <a:endParaRPr/>
              </a:p>
            </p:txBody>
          </p:sp>
          <p:sp>
            <p:nvSpPr>
              <p:cNvPr id="2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可能导致早产或胎儿发育不良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可能导致新生儿窒息或死亡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可能影响胎儿的智力和生长发育</a:t>
                </a:r>
                <a:endParaRPr/>
              </a:p>
            </p:txBody>
          </p:sp>
          <p:sp>
            <p:nvSpPr>
              <p:cNvPr id="22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胎头过大或过小对分娩的影响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胎头形状异常对分娩的影响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9" name="组合 228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0" name="组合 229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胎头形状异常对分娩的影响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异常形状的胎头可能导致难产，如颅骨重叠或扁平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可能导致产道损伤，如会阴撕裂或阴道裂伤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可能影响胎儿的生长发育，如颅内出血或神经系统损伤</a:t>
                </a:r>
                <a:endParaRPr/>
              </a:p>
            </p:txBody>
          </p:sp>
          <p:pic>
            <p:nvPicPr>
              <p:cNvPr id="23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5" name="组合 234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常见的胎头形状异常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颅骨重叠：胎头的前后径较长，左右径较短，呈椭圆形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扁平头：胎头的顶部扁平，左右径较长，呈扁平椭圆形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舟状头：胎头的顶部呈舟状，前后径和左右径相近</a:t>
                </a:r>
                <a:endParaRPr/>
              </a:p>
            </p:txBody>
          </p:sp>
          <p:pic>
            <p:nvPicPr>
              <p:cNvPr id="23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胎头位置异常对分娩的影响</a:t>
                </a:r>
                <a:endParaRPr/>
              </a:p>
            </p:txBody>
          </p:sp>
          <p:sp>
            <p:nvSpPr>
              <p:cNvPr id="24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异常位置的胎头可能导致难产，如胎头高浮或深嵌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可能导致产道损伤，如会阴撕裂或阴道裂伤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可能影响胎儿的生长发育，如颅内出血或神经系统损伤</a:t>
                </a:r>
                <a:endParaRPr/>
              </a:p>
            </p:txBody>
          </p:sp>
          <p:sp>
            <p:nvSpPr>
              <p:cNvPr id="24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常见的胎头位置异常</a:t>
                </a:r>
                <a:endParaRPr/>
              </a:p>
            </p:txBody>
          </p:sp>
          <p:sp>
            <p:nvSpPr>
              <p:cNvPr id="25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胎头高浮：胎头位于骨盆上方，不利于分娩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胎头深嵌：胎头嵌顿在骨盆内，难以娩出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胎头侧方：胎头偏离正中线，可能导致产道损伤</a:t>
                </a:r>
                <a:endParaRPr/>
              </a:p>
            </p:txBody>
          </p:sp>
          <p:sp>
            <p:nvSpPr>
              <p:cNvPr id="25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胎头位置异常对分娩的影响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胎头结构的评估方法与标准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胎头大小的评估方法与标准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组合 1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组合 12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胎头大小的评估方法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通过测量胎儿的双顶径、腹围和股骨长等指标来评估胎头大小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使用超声波检查或产科检查来测量胎头的大小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组合 17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胎头大小的标准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双顶径：正常范围为8.5-10.5厘米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腹围：正常范围为25-35厘米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股骨长：正常范围为6.5-8.5厘米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https://d.book118.com/075142332243011110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red">
      <a:dk1>
        <a:srgbClr val="000000"/>
      </a:dk1>
      <a:lt1>
        <a:srgbClr val="FFFFFF"/>
      </a:lt1>
      <a:dk2>
        <a:srgbClr val="2B111D"/>
      </a:dk2>
      <a:lt2>
        <a:srgbClr val="FEF2FD"/>
      </a:lt2>
      <a:accent1>
        <a:srgbClr val="F777C1"/>
      </a:accent1>
      <a:accent2>
        <a:srgbClr val="FCA1DA"/>
      </a:accent2>
      <a:accent3>
        <a:srgbClr val="F8498D"/>
      </a:accent3>
      <a:accent4>
        <a:srgbClr val="C62C5E"/>
      </a:accent4>
      <a:accent5>
        <a:srgbClr val="F8BCCE"/>
      </a:accent5>
      <a:accent6>
        <a:srgbClr val="FE94B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妇产科-胎头结构详解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2024-09-16T03:32:03.299</cp:lastPrinted>
  <dcterms:created xsi:type="dcterms:W3CDTF">2024-09-15T19:32:03Z</dcterms:created>
  <dcterms:modified xsi:type="dcterms:W3CDTF">2024-09-15T19:32:05Z</dcterms:modified>
</cp:coreProperties>
</file>