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D51B20-C631-44AA-B1D7-74F40DD55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3FE16-2E2D-4AAD-8F32-252F665E4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374260-970F-4117-9642-6F76288A5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D88B6A-C1D8-4AF4-A09D-FDE13F362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6AFC3-100D-48AB-97F0-99B5839704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A8DDBE-61BD-46E0-892D-51D0DD59FF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A854FA-A881-4493-888E-808F0A79B6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E768C9-59D9-4DBC-AE6B-337242248F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3FE11B-A0F2-4C95-8574-FAE774BD9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C05CF-0A81-449B-8DDC-D48F62246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53CDA-3B36-461C-88DE-808BD9A28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143233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放射线装置的验收和安装</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放射线装置验收规范与标准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放射线装置安装前准备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放射线装置安装过程管理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放射线装置验收后维护与保养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放射线装置的安全使用与管理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放射线装置概述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416" r="264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70" r="3427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397" r="333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放射线装置是指利用放射性同位素或射线装置产生的射线进行工作的装置，包括医用、工业用、科研用等多种类型。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放射线装置定义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根据射线种类、能量大小和使用目的的不同，放射线装置可分为X射线装置、γ射线装置、中子射线装置等。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放射线装置分类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用于诊断和治疗疾病，如X射线透视、CT扫描、放射性核素治疗等。</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用于无损检测、材料分析、质量控制等，如X射线探伤、γ射线测厚等。</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用于基础研究和应用研究，如粒子物理、核物理、放射化学等。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医学领域</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工业领域</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科研领域</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放射线装置的应用领域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放射线装置与计算机技术的结合，实现了自动化、智能化操作，提高了工作效率和安全性。</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随着科技的进步，放射线装置的性能不断提高，如更高的分辨率、更低的剂量等。</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放射线装置的功能不断拓展，如同时具备成像和治疗功能的医用设备。</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在设计和制造过程中，注重环保和节能，减少对环境和人体的危害。</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高性能化</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多功能化</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智能化</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绿色环保</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放射线装置的发展趋势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放射线装置验收规范与标准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该条例规定了放射线装置的生产、销售、使用等各个环节的安全和防护要求，是放射线装置验收的基本法规。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《放射性同位素与射线装置安全和防护条例》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该标准规定了电离辐射防护和辐射源安全的基本要求，包括放射线装置的验收、安装、使用等各个环节的防护和安全要求。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《电离辐射防护与辐射源安全基本标准》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国家相关法规及标准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现场检查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相关部门将组织专家对放射线装置进行现场检查，包括设备性能、安全防护措施等方面的检查。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验收结论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根据现场检查结果和相关资料，相关部门将出具验收结论，明确放射线装置是否符合相关法规和标准的要求。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申请验收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放射线装置安装完成后，使用单位应向相关部门提交验收申请，并提供相关资料。</a:t>
            </a:r>
          </a:p>
        </p:txBody>
      </p:sp>
      <p:pic>
        <p:nvPicPr>
          <p:cNvPr id="10" name="Picture 10"/>
          <p:cNvPicPr>
            <a:picLocks noChangeAspect="1"/>
          </p:cNvPicPr>
          <p:nvPr/>
        </p:nvPicPr>
        <p:blipFill>
          <a:blip r:embed="rId2"/>
          <a:srcRect l="16292" r="162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包括放射线装置的技术参数、结构图纸、电气图纸等技术资料。</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包括放射线装置的安全防护措施、安全操作规程等资料。</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包括放射线装置的基本情况、安装过程、调试结果等内容的申请报告。</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包括使用单位的辐射安全许可证、操作人员培训证明等其他相关资料。</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设备技术资料</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安全防护措施资料</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验收申请报告</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其他相关资料</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验收文件及资料准备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放射线装置安装前准备</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116" b="24116"/>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选择远离居民区、水源地等敏感区域，且地质条件稳定、易于排水的场地。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根据放射线装置的类型和规模，合理规划各功能区，如操作区、存储区、废弃物处理区等，确保各区域互不干扰。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场地选择与布局规划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布局规划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场地选择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设备采购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根据实际需求，选择性能稳定、质量可靠的放射线装置，并确保其符合国家相关标准和规定。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选择专业的运输公司和合适的运输方式，确保设备在运输过程中不受损坏，同时遵守相关法规对于放射性物质运输的规定。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06" r="25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设备采购与运输安排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https://d.book118.com/075143233300011044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2024-09-07T07:05:06.052</cp:lastPrinted>
  <dcterms:created xsi:type="dcterms:W3CDTF">2024-09-06T23:05:06Z</dcterms:created>
  <dcterms:modified xsi:type="dcterms:W3CDTF">2024-09-06T23:05:07Z</dcterms:modified>
</cp:coreProperties>
</file>