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5AF7A-8C60-4B9A-88E5-F191942C0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6676E-0673-41C7-8545-DFDC85158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0B703-3A34-46A6-8575-5F8009DA3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23D93D-4D93-404D-88D2-9C16573B1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CB2CBC-359B-40F1-BB9E-C20487844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84B4F0-EED5-41F4-B241-8B6BF3AFD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886E7C-35A3-4978-9499-C9D6D303F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331FB7-5F9E-4BD9-A0CA-E34C524C3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548C5-E7D0-45A7-B511-D8F31D7E5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811D5-C1F7-4EC7-B3A2-257861F07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71AA7-24C7-403A-839A-A76773C21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20001413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绝经后膝盖护理措施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绝经后膝盖问题的原因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绝经后膝盖护理措施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膝盖问题的预防与早期干预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803" r="338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绝经后膝盖问题的普遍性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随着人口老龄化的加剧，膝盖疼痛已成为影响绝经后女性生活质量的重要因素之一。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绝经后，女性体内的激素水平发生变化，导致骨骼、肌肉和关节逐渐退化，膝盖问题尤为常见。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绝经后膝盖问题的重要性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膝盖是人体重要的承重关节，一旦受损，会对日常生活造成严重影响。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采取有效的护理措施对于缓解绝经后女性的膝盖疼痛、提高生活质量具有重要意义。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绝经后膝盖问题的原因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65" r="236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绝经后，雌激素水平急剧下降，导致骨骼和关节失去保护，容易受到损伤。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雌激素水平下降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雌激素有助于维持骨骼健康，其缺乏可能导致钙质流失加速，增加骨折和关节炎的风险。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钙质流失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激素水平变化的影响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随着年龄增长，骨骼逐渐变得脆弱，容易发生骨折和关节炎。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关节长期使用会导致软骨磨损，进而引发关节炎和疼痛。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关节磨损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骨骼与关节的自然退化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肥胖会增加膝关节承受的压力，加速关节磨损。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体重过重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75" r="13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缺乏运动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58" r="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3" b="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长期久坐或缺乏运动可能导致肌肉萎缩，关节僵硬，增加膝盖受伤的风险。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长期暴露在寒冷、潮湿的环境中可能对膝关节造成不良影响。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不健康的生活习惯和环境因素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绝经后膝盖护理措施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82" b="165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过重会增加膝盖承受的压力，导致关节磨损和疼痛。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绝经后的女性应关注体重管理，通过合理的饮食和适当的运动，将体重维持在健康范围内。这样可以减轻膝盖承受的压力，降低膝盖疼痛的风险。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保持适当的体重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https://d.book118.com/075200014131011123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2024-09-27T05:02:37.921</cp:lastPrinted>
  <dcterms:created xsi:type="dcterms:W3CDTF">2024-09-26T21:02:37Z</dcterms:created>
  <dcterms:modified xsi:type="dcterms:W3CDTF">2024-09-26T21:02:39Z</dcterms:modified>
</cp:coreProperties>
</file>