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A6071-C84A-4275-A1DB-AE0E09E83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3A5D09-FD66-4350-B491-8E578CAE3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FD0968-D9D9-4F36-884A-9A31DE045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AE6F4-998F-4CC8-9B3E-D18936760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36B22F-202B-43B9-93F4-B65325C6E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00D13A-6BEC-4321-BB02-51DE11830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601DD7-9AF8-467D-8339-889B5FE73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1ECED0-33A5-4C2D-BE7B-DA8CF6B87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BC7EE-930A-4FB4-9C2D-5516756DE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435A7-383F-4870-8D02-A1FD0DF87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C21BC-D596-45B7-BC52-35614DD6A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20004010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:AA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根据用户输入：全文解读公职人员政务处分法模板，做成一个PPT大纲，并从用户输入抽取主题做为PPT标题，要求以目录的形式输出，不少于4个，每个下边做3个左右细分的类别。以下是一个可能的目录和内容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全文解读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法律适用与执行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法律适用与执行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政务处分法的重要性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政务处分法的基本原则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政务处分法的适用范围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引言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全文解读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95814" y="4807648"/>
            <a:ext cx="1401413" cy="2050351"/>
            <a:chOff x="6895814" y="4807648"/>
            <a:chExt cx="1401413" cy="2050351"/>
          </a:xfrm>
        </p:grpSpPr>
        <p:sp>
          <p:nvSpPr>
            <p:cNvPr id="3" name="Freeform 3"/>
            <p:cNvSpPr/>
            <p:nvPr/>
          </p:nvSpPr>
          <p:spPr>
            <a:xfrm>
              <a:off x="6895814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57618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728014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025837" y="4254913"/>
            <a:ext cx="1723930" cy="2603087"/>
            <a:chOff x="4025837" y="4254913"/>
            <a:chExt cx="1723930" cy="2603087"/>
          </a:xfrm>
        </p:grpSpPr>
        <p:sp>
          <p:nvSpPr>
            <p:cNvPr id="7" name="Freeform 7"/>
            <p:cNvSpPr/>
            <p:nvPr/>
          </p:nvSpPr>
          <p:spPr>
            <a:xfrm>
              <a:off x="4025837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3337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513993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870645" y="4807648"/>
            <a:ext cx="1401412" cy="2050351"/>
            <a:chOff x="2870645" y="4807648"/>
            <a:chExt cx="1401412" cy="2050351"/>
          </a:xfrm>
        </p:grpSpPr>
        <p:sp>
          <p:nvSpPr>
            <p:cNvPr id="11" name="Freeform 11"/>
            <p:cNvSpPr/>
            <p:nvPr/>
          </p:nvSpPr>
          <p:spPr>
            <a:xfrm>
              <a:off x="2870645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55101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25497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71" y="4254913"/>
            <a:ext cx="1724026" cy="2603087"/>
            <a:chOff x="571" y="4254913"/>
            <a:chExt cx="1724026" cy="2603087"/>
          </a:xfrm>
        </p:grpSpPr>
        <p:sp>
          <p:nvSpPr>
            <p:cNvPr id="15" name="Freeform 15"/>
            <p:cNvSpPr/>
            <p:nvPr/>
          </p:nvSpPr>
          <p:spPr>
            <a:xfrm>
              <a:off x="571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90820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8728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10791253" y="4807648"/>
            <a:ext cx="1401413" cy="2050351"/>
            <a:chOff x="10791253" y="4807648"/>
            <a:chExt cx="1401413" cy="2050351"/>
          </a:xfrm>
        </p:grpSpPr>
        <p:sp>
          <p:nvSpPr>
            <p:cNvPr id="19" name="Freeform 19"/>
            <p:cNvSpPr/>
            <p:nvPr/>
          </p:nvSpPr>
          <p:spPr>
            <a:xfrm>
              <a:off x="10791253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11471624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117558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7921180" y="4254913"/>
            <a:ext cx="1724025" cy="2603087"/>
            <a:chOff x="7921180" y="4254913"/>
            <a:chExt cx="1724025" cy="2603087"/>
          </a:xfrm>
        </p:grpSpPr>
        <p:sp>
          <p:nvSpPr>
            <p:cNvPr id="23" name="Freeform 23"/>
            <p:cNvSpPr/>
            <p:nvPr/>
          </p:nvSpPr>
          <p:spPr>
            <a:xfrm>
              <a:off x="7921180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8828817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409337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1013365" y="3065336"/>
            <a:ext cx="2631566" cy="3792664"/>
            <a:chOff x="1013365" y="3065336"/>
            <a:chExt cx="2631566" cy="3792664"/>
          </a:xfrm>
        </p:grpSpPr>
        <p:sp>
          <p:nvSpPr>
            <p:cNvPr id="27" name="Freeform 27"/>
            <p:cNvSpPr/>
            <p:nvPr/>
          </p:nvSpPr>
          <p:spPr>
            <a:xfrm>
              <a:off x="1013365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29148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176107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038630" y="3065336"/>
            <a:ext cx="2631566" cy="3792664"/>
            <a:chOff x="5038630" y="3065336"/>
            <a:chExt cx="2631566" cy="3792664"/>
          </a:xfrm>
        </p:grpSpPr>
        <p:sp>
          <p:nvSpPr>
            <p:cNvPr id="31" name="Freeform 31"/>
            <p:cNvSpPr/>
            <p:nvPr/>
          </p:nvSpPr>
          <p:spPr>
            <a:xfrm>
              <a:off x="5038630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354413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78624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8933974" y="3065336"/>
            <a:ext cx="2631566" cy="3792664"/>
            <a:chOff x="8933974" y="3065336"/>
            <a:chExt cx="2631566" cy="3792664"/>
          </a:xfrm>
        </p:grpSpPr>
        <p:sp>
          <p:nvSpPr>
            <p:cNvPr id="35" name="Freeform 35"/>
            <p:cNvSpPr/>
            <p:nvPr/>
          </p:nvSpPr>
          <p:spPr>
            <a:xfrm>
              <a:off x="8933974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0249757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9681686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454343" y="1185008"/>
            <a:ext cx="11407327" cy="10953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sp>
        <p:nvSpPr>
          <p:cNvPr id="39" name="Freeform 39"/>
          <p:cNvSpPr/>
          <p:nvPr/>
        </p:nvSpPr>
        <p:spPr>
          <a:xfrm>
            <a:off x="1857479" y="3481546"/>
            <a:ext cx="773367" cy="773367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963481" y="3429000"/>
            <a:ext cx="781865" cy="781865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9792903" y="3288801"/>
            <a:ext cx="922065" cy="922065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全文解读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重点解读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政务处分法的定义和适用范围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政务处分的基本原则和制度框架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政务处分法的基本概念与原则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警告、记过、记大过、降级、撤职、开除等处分种类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与其他相关法律法规的关系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政务处分的种类和适用情形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适用情形和具体规定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与党纪处分的衔接与区别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政务处分的程序和实施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7625" b="17625"/>
          <a:stretch>
            <a:fillRect/>
          </a:stretch>
        </p:blipFill>
        <p:spPr>
          <a:xfrm>
            <a:off x="6603343" y="1773671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458" r="15458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https://d.book118.com/075200040104011101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2024-09-09T14:42:51.691</cp:lastPrinted>
  <dcterms:created xsi:type="dcterms:W3CDTF">2024-09-09T06:42:51Z</dcterms:created>
  <dcterms:modified xsi:type="dcterms:W3CDTF">2024-09-09T06:42:53Z</dcterms:modified>
</cp:coreProperties>
</file>