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59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EC4C4-ECDD-4B44-887D-14AFB9C0C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9A8A4-59FA-4260-A1E9-3B6AEA29B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40DFD-AE6B-4267-95BA-0DEB0E0B0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8996B-AEAC-4120-9B18-A21C8797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E35BC-6BDF-4A44-B9DB-5655B489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3A142-E22E-48E6-B3DC-1D9635DD4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8C889-6D5D-4AE6-977B-CD0D0E39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EEADF-D02A-4512-8F72-F9EBCA089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A8805-0E86-41EC-B81D-89B23A5F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84833-132A-4237-8542-C36C14ABF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D1DA9-A3E0-44B0-9FFB-B8C4871DB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5963" r:id="rId2"/>
    <p:sldLayoutId id="2147515964" r:id="rId3"/>
    <p:sldLayoutId id="2147515965" r:id="rId4"/>
    <p:sldLayoutId id="2147515966" r:id="rId5"/>
    <p:sldLayoutId id="2147515967" r:id="rId6"/>
    <p:sldLayoutId id="2147515968" r:id="rId7"/>
    <p:sldLayoutId id="2147515969" r:id="rId8"/>
    <p:sldLayoutId id="2147515970" r:id="rId9"/>
    <p:sldLayoutId id="2147515971" r:id="rId10"/>
    <p:sldLayoutId id="214751597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ags" Target="../tags/tag134.xml" /><Relationship Id="rId25" Type="http://schemas.openxmlformats.org/officeDocument/2006/relationships/tags" Target="../tags/tag135.xml" /><Relationship Id="rId26" Type="http://schemas.openxmlformats.org/officeDocument/2006/relationships/tags" Target="../tags/tag136.xml" /><Relationship Id="rId27" Type="http://schemas.openxmlformats.org/officeDocument/2006/relationships/tags" Target="../tags/tag137.xml" /><Relationship Id="rId28" Type="http://schemas.openxmlformats.org/officeDocument/2006/relationships/tags" Target="../tags/tag138.xml" /><Relationship Id="rId29" Type="http://schemas.openxmlformats.org/officeDocument/2006/relationships/tags" Target="../tags/tag139.xml" /><Relationship Id="rId3" Type="http://schemas.openxmlformats.org/officeDocument/2006/relationships/tags" Target="../tags/tag113.xml" /><Relationship Id="rId30" Type="http://schemas.openxmlformats.org/officeDocument/2006/relationships/tags" Target="../tags/tag140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19" Type="http://schemas.openxmlformats.org/officeDocument/2006/relationships/tags" Target="../tags/tag281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0233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大学生心理健康的保持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大学生心理健康的重要性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大学生心理健康的现状和问题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如何保持大学生心理健康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如何应对心理问题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家庭和社会支持的作用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学校心理健康教育的责任和作用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大学生心理健康的重要性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心理健康对大学生成长的影响</a:t>
            </a:r>
            <a:endParaRPr lang="zh-CN" altLang="en-US"/>
          </a:p>
        </p:txBody>
      </p:sp>
      <p:sp>
        <p:nvSpPr>
          <p:cNvPr id="104890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心理健康有助于大学生更好地适应大学生活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心理健康有助于大学生保持积极的心态和情绪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心理健康有助于大学生提高学习效率和成绩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心理健康有助于大学生建立良好的人际关系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大学生面临的心理压力和挑战</a:t>
            </a:r>
            <a:endParaRPr lang="zh-CN" altLang="en-US"/>
          </a:p>
        </p:txBody>
      </p:sp>
      <p:sp>
        <p:nvSpPr>
          <p:cNvPr id="1048986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自我认知压力：自我认知不清，容易产生心理困惑和迷茫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0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情感压力：恋爱、失恋等情感问题压力大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2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社交压力：适应新环境，交友压力大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4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家庭压力：与家人的沟通和关系处理压力大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学业压力：课业繁重，考试压力大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8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就业压力：就业形势严峻，找工作压力大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0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2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保持心理健康的必要性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心理健康有助于大学生应对压力和挑战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心理健康是大学生成长和发展的基础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心理健康有助于大学生建立良好的人际关系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心理健康有助于大学生实现自我价值和目标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3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大学生心理健康的现状和问题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大学生心理健康的现状</a:t>
            </a:r>
            <a:endParaRPr lang="zh-CN" altLang="en-US"/>
          </a:p>
        </p:txBody>
      </p:sp>
      <p:sp>
        <p:nvSpPr>
          <p:cNvPr id="104917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压力来源：学业、就业、人际关系等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心理健康服务：学校提供心理咨询服务，但部分学生不愿寻求帮助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心理健康意识：部分学生缺乏心理健康意识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心理问题：焦虑、抑郁、自卑等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常见的大学生心理问题</a:t>
            </a:r>
            <a:endParaRPr lang="zh-CN" altLang="en-US"/>
          </a:p>
        </p:txBody>
      </p:sp>
      <p:sp>
        <p:nvSpPr>
          <p:cNvPr id="1049256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焦虑：对学业、就业、人际关系等方面的担忧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自我认知失调：对自己的能力和价值评价过低，缺乏自信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抑郁：情绪低落，兴趣减退，悲观消极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网络成瘾：过度依赖网络，影响学习和生活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人际关系困扰：与同学、老师、家人等相处中的矛盾和冲突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情绪波动大：情绪不稳定，容易冲动，难以控制自己的情绪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心理问题产生的原因和影响</a:t>
            </a:r>
            <a:endParaRPr lang="zh-CN" altLang="en-US"/>
          </a:p>
        </p:txBody>
      </p:sp>
      <p:sp>
        <p:nvSpPr>
          <p:cNvPr id="104934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情感问题：恋爱、失恋等问题影响心理健康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家庭因素：家庭经济条件、父母期望等因素影响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社会因素：网络暴力、社会竞争等影响心理健康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学业压力：课业繁重，考试压力大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就业压力：就业形势严峻，找工作压力大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人际关系：与同学、老师、家人的关系处理不当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2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如何保持大学生心理健康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建立良好的自我认知</a:t>
            </a:r>
            <a:endParaRPr lang="zh-CN" altLang="en-US"/>
          </a:p>
        </p:txBody>
      </p:sp>
      <p:sp>
        <p:nvSpPr>
          <p:cNvPr id="10494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认识自己的优点和缺点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接受自己的不完美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设定合理的目标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保持积极的心态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学会调节情绪的方法</a:t>
            </a:r>
            <a:endParaRPr lang="zh-CN" altLang="en-US"/>
          </a:p>
        </p:txBody>
      </p:sp>
      <p:sp>
        <p:nvSpPr>
          <p:cNvPr id="104952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深呼吸：深呼吸可以帮助我们放松身心，减轻紧张和焦虑的情绪。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运动：运动可以帮助我们释放压力，提高心情，增强自信心。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冥想：冥想可以帮助我们平静思绪，提高专注力，减轻焦虑和抑郁的情绪。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保持良好的作息习惯：保持充足的睡眠，合理的饮食，有助于保持良好的心理状态。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学会表达情绪：学会表达自己的情绪，与他人分享自己的感受，有助于减轻心理压力。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寻求支持：当情绪难以自我调节时，可以寻求家人、朋友或专业人士的支持和帮助。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建立积极的人际关系</a:t>
            </a:r>
            <a:endParaRPr lang="zh-CN" altLang="en-US"/>
          </a:p>
        </p:txBody>
      </p:sp>
      <p:sp>
        <p:nvSpPr>
          <p:cNvPr id="104959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主动交友：积极参与社交活动，主动与他人交流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尊重他人：尊重他人的观点和感受，避免攻击性行为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建立信任：诚实守信，遵守承诺，建立信任关系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处理冲突：学会处理人际关系中的冲突，寻求和平解决方案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https://d.book118.com/075202331214011042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大学生心理健康的保持</vt:lpstr>
      <vt:lpstr>目录</vt:lpstr>
      <vt:lpstr>大学生心理健康的重要性</vt:lpstr>
      <vt:lpstr>心理健康对大学生成长的影响</vt:lpstr>
      <vt:lpstr>大学生面临的心理压力和挑战</vt:lpstr>
      <vt:lpstr>保持心理健康的必要性</vt:lpstr>
      <vt:lpstr>大学生心理健康的现状和问题</vt:lpstr>
      <vt:lpstr>大学生心理健康的现状</vt:lpstr>
      <vt:lpstr>常见的大学生心理问题</vt:lpstr>
      <vt:lpstr>心理问题产生的原因和影响</vt:lpstr>
      <vt:lpstr>如何保持大学生心理健康</vt:lpstr>
      <vt:lpstr>建立良好的自我认知</vt:lpstr>
      <vt:lpstr>学会调节情绪的方法</vt:lpstr>
      <vt:lpstr>建立积极的人际关系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2024-09-03T21:53:58.522</cp:lastPrinted>
  <dcterms:created xsi:type="dcterms:W3CDTF">2024-09-03T13:53:58Z</dcterms:created>
  <dcterms:modified xsi:type="dcterms:W3CDTF">2024-09-03T13:54:01Z</dcterms:modified>
</cp:coreProperties>
</file>