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E919-1F25-41E3-9021-81AB586F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DD84B-2270-46F2-918D-32C6F140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EC14-7EDC-4756-B244-EB9C14E6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4EC2C-8DBB-4484-BBB2-50A9EC06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1A892-2158-45CA-B2EF-F04D3702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1415D-A1AA-4D76-BA5E-7BBBB6DF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DC6E4-2F75-4FDB-BB5B-8DA6C2CF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5BF0D-B118-442C-A258-2C46C6DB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EABCE-E169-4D24-A145-FFE502AAE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B849-5187-4A4A-B1DD-280D8801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91DF2-CBBE-4E8A-BA2E-BB0DD434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03220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人工智能在电力行业的创新应用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人工智能技术在电力行业的应用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人工智能在电力系统运行与控制中的应用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人工智能在电力市场与能源互联网中的应用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人工智能在电力安全与风险管理中的应用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人工智能在电力行业的前景与挑战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能源转型与智能化需求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随着全球能源结构的转型和智能化技术的发展，电力行业正面临前所未有的挑战与机遇。人工智能技术的引入，为电力行业的创新发展提供了强大的动力。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提高运营效率与安全性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人工智能在电力行业的应用，可以通过数据分析、预测和优化等手段，提高电力系统的运营效率和安全性，降低运营成本，减少事故风险。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客户服务与智能用电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通过人工智能技术提供个性化、智能化的客户服务，提高用户满意度；同时，对用电数据进行实时监测和分析，为用户提供节能建议和用电优化方案。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利用人工智能技术对电网进行实时监控、故障预测和自愈，提高电网的稳定性和可靠性。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新能源接入与管理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通过人工智能技术对新能源发电进行预测和管理，实现新能源与传统能源的协同优化。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电力市场交易与优化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应用人工智能技术对市场交易数据进行分析和预测，为电力市场的决策提供支持，实现资源的优化配置。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人工智能在电力行业的应用概述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人工智能技术在电力行业的应用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采用先进的深度学习算法，对负荷预测模型进行持续优化，提高预测精度和效率。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利用深度学习技术，构建电力负荷预测模型，对历史负荷数据进行学习，预测未来一段时间内的负荷变化趋势。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结合气象、日期、经济等多源数据，提高负荷预测的准确性和稳定性。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深度学习在电力负荷预测中的应用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故障特征提取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利用机器学习技术，对电力设备运行数据进行特征提取，识别出故障的特征模式。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故障分类与定位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构建故障分类模型，对提取的故障特征进行分类和定位，确定故障类型和位置。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通过对设备运行数据的实时监测和分析，实现故障的提前预警和预防性维护，减少停电时间和维修成本。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机器学习在电力设备故障诊断中的应用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利用自然语言处理技术，构建电力客服智能问答系统，自动回答用户的问题和提供相关信息。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8" r="177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多轮对话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对用户的文本信息进行情感分析，了解用户的需求和情绪，提供更加个性化的服务。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实现与用户的连续对话，根据用户的反馈和需求，提供更加精准和全面的解答和帮助。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自然语言处理在电力客服中的应用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人工智能在电力系统运行与控制中的应用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基于历史数据和机器学习算法，对电网负荷、新能源出力等进行预测，为调度人员提供决策支持。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通过深度学习等技术实现电网的自动化控制，包括电压控制、频率控制等，提高电网稳定性和供电质量。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实时数据分析与优化调度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利用AI技术对电网运行数据进行实时分析，实现电源、负荷、储能等资源的优化调度，提高电网运行效率。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智能电网调度与控制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利用AI技术建立电力系统的详细模型，并进行仿真分析，以评估系统在不同场景下的稳定性。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通过机器学习算法对电力系统运行数据进行监测和分析，实现故障的早期预测和快速诊断。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基于深度学习等算法，对电力系统的控制策略进行优化，提高系统稳定性和抗干扰能力。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基于人工智能的电力系统稳定性分析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分布式电源接入与优化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利用AI技术实现分布式电源的智能接入和管理，优化电源出力和调度策略，提高能源利用效率。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微电网能量管理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通过机器学习算法对微电网内的能量流进行实时监测和调度，确保微电网稳定运行并满足用户需求。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需求响应与储能管理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结合AI技术，实现需求响应资源的智能调度和储能系统的优化管理，提高电力系统的灵活性和经济性。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分布式电源与微电网的智能管理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https://d.book118.com/075203220232011041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2024-09-02T09:14:48.281</cp:lastPrinted>
  <dcterms:created xsi:type="dcterms:W3CDTF">2024-09-02T01:14:48Z</dcterms:created>
  <dcterms:modified xsi:type="dcterms:W3CDTF">2024-09-02T01:14:50Z</dcterms:modified>
</cp:coreProperties>
</file>