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5C9E4-5605-4AF4-B458-A33A3DBC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BBD59-ECB7-4C39-AE10-0C0E24974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F529C-2C4D-44FE-B741-A587890BB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64DFA-8B0E-4B9A-A39A-0CFB46ECC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44BA4-DD9D-4130-A55A-692A75674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232BEA-CBB3-4982-B85A-6852EED2E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3DCF1D-3787-4AB3-BA84-46E66283C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287CA-FBF1-456E-A8B3-CC3B37B96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0CCCC-9229-4EAB-8511-010F1F72D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DA363-BF0B-4EBB-BA0E-83BD4C3E9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A157F-1735-444E-8D32-426461EF5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04342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护理组长营养查房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营养查房的内容和方法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护理组长在营养查房中的作用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营养查房的实践案例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营养查房是护理工作中一项重要的活动，旨在评估患者的营养状况，制定个性化的营养计划，并监督患者执行。通过营养查房，护理组长可以确保患者获得充足的营养，促进其康复。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随着人们对健康和营养的重视程度不断提高，营养查房在护理工作中的地位逐渐提升。它不仅是满足患者基本需求的必要手段，也是提高护理质量、促进患者康复的重要途径。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营养查房是指由医护人员对住院患者进行营养状况评估、制定营养计划、指导患者合理饮食的一系列活动。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良好的营养状况对患者的康复至关重要，通过营养查房可以及时发现患者的营养问题，并提供相应的解决方案。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保障患者健康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营养查房能够增强医护人员对患者营养状况的关注，进而提升整体的护理质量。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营养查房为医护人员与患者及其家属提供了交流的平台，有助于增强彼此之间的信任和理解。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营养查房的定义和重要性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营养查房的内容和方法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饮食习惯和偏好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了解患者的饮食习惯和偏好，有助于为其提供更符合其口味和营养需求的饮食。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姓名、年龄、性别、身高、体重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了解患者的基本情况，有助于判断其营养需求和状况。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疾病类型和病程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了解患者的疾病类型和病程，有助于评估其营养需求和制定相应的营养计划。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定期监测患者的体重变化，有助于评估其营养状况和治疗效果。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通过实验室检查指标，如血红蛋白、血清白蛋白等，可以了解患者的营养状况和病情变化。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观察患者的皮肤、肌肉等身体状况，有助于判断其营养状况和病情状况。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患者营养状况评估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699" r="386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了解患者的饮食习惯，包括每日进食次数、食量、食物种类等，有助于评估其营养摄入是否充足。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了解患者的生活方式，包括运动、作息等，有助于评估其生活方式是否健康，并提供相应的指导。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患者饮食状况和生活方式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了解患者的病情状况，如病情严重程度、病程进展等，有助于判断其营养需求和制定相应的营养计划。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根据患者的年龄、性别、身高、体重、疾病类型和病程等因素，计算其每日所需的能量、蛋白质、脂肪等营养素的需求量，为其制定个性化的营养计划。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31" r="16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患者病情状况和营养需求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护理组长在营养查房中的作用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https://d.book118.com/075204342020011121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2024-09-23T22:10:51.889</cp:lastPrinted>
  <dcterms:created xsi:type="dcterms:W3CDTF">2024-09-23T14:10:51Z</dcterms:created>
  <dcterms:modified xsi:type="dcterms:W3CDTF">2024-09-23T14:10:53Z</dcterms:modified>
</cp:coreProperties>
</file>