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EF3F9A-4A0E-465D-9B03-D5FBB625D8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01502B-29E5-4D5D-A73B-F806BFB1E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388483-F404-4246-9D93-F039A470C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87E0F3-6E4F-47F9-9861-D0C3C0360C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AA24D8-03C6-4CD7-92D3-EB527832E1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AA965F-5D43-4981-9FEB-7CDE3F6E9E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93BEC5-1E86-4ECF-8B70-397C444DF8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C81830-C984-4C45-AC45-33DD21BDFB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505284-7591-43B7-9089-F83E2DC7DA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B4E8D8-BC85-425A-BB93-935707D16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3496E7-5DA3-4879-BAFD-5FF3A3778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2100041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食品健康与安全的国家战略与政策</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国家食品健康与安全战略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食品健康与安全法律法规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食品安全标准与规范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食品生产与流通环节的管理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食品健康与安全教育普及</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食品健康与安全的重要性</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食品健康与安全直接关系到公众的健康状况，通过保障食品质量和安全，可以预防食源性疾病和食物中毒事件的发生，降低疾病发生率。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健康的饮食习惯和生活方式是提高人们生活质量的重要因素，食品健康与安全有助于培养良好的饮食习惯，提高人们的健康水平和生活质量。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公众健康的影响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提高生活质量</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预防疾病</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促进经济增长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食品产业是国民经济的重要组成部分，保障食品健康与安全有利于提高消费者信心，扩大市场需求，促进食品产业的持续发展，进而推动经济增长。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降低生产成本</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食品生产过程中的健康与安全管理可以降低生产成本，减少因食品安全问题导致的损失和赔偿，提高企业的经济效益。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经济发展影响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719" r="24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维护社会稳定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食品健康与安全是社会稳定的重要基石，通过保障食品安全和打击食品安全犯罪，可以维护社会秩序和稳定。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提高政府公信力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政府在食品健康与安全方面的管理和监管能力直接影响公众对政府的信任和满意度，加强食品健康与安全管理有利于提高政府的公信力。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社会稳定的影响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国家食品健康与安全战略</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通过实施食品健康与安全战略，降低食品相关疾病的发生率，提高国民整体健康水平。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保障国民健康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2417" r="22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促进产业发展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250" b="3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维护社会稳定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458" r="16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优化食品产业布局，提升产业整体素质，增强国际竞争力。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加强食品安全监管，防止食品安全事故，维护社会稳定和谐。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战略目标与愿景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688" r="26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制定和完善食品安全法律法规，明确各方责任和义务。</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完善法律法规</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建立健全食品安全监管体系，提高监管效率和覆盖面。</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加强监管体系建设</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加大食品科技研发投入，推动食品产业技术创新。</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推进科技创新</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开展食品安全宣传教育活动，提高公众食品安全意识和自我保护能力。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强化宣传教育</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战略实施计划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定期评估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对战略实施情况进行定期评估，了解战略目标的实现情况。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调整优化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根据评估结果，对战略进行适时调整和优化，确保战略目标的顺利实现。</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反馈机制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建立有效的反馈机制，及时收集各方意见和建议，为战略调整提供依据。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战略评估与调整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食品健康与安全法律法规</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农产品质量安全法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针对农产品质量安全问题，规定了农产品质量安全标准、生产记录、检验检测等方面的要求。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进出口食品安全法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针对进出口食品的安全问题，规定了进出口食品的检验检疫、监督管理等方面的要求。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食品安全法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作为食品健康与安全领域的核心法律，规定了食品安全的基本原则、监管体制、食品生产经营者的责任和义务等。</a:t>
            </a:r>
          </a:p>
        </p:txBody>
      </p:sp>
      <p:pic>
        <p:nvPicPr>
          <p:cNvPr id="10" name="Picture 10"/>
          <p:cNvPicPr>
            <a:picLocks noChangeAspect="1"/>
          </p:cNvPicPr>
          <p:nvPr/>
        </p:nvPicPr>
        <p:blipFill>
          <a:blip r:embed="rId2"/>
          <a:srcRect l="14333" r="143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542" r="5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食品安全信息平台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负责收集、整理、发布食品安全信息，提高公众对食品安全的认识和意识。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食品安全监管部门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负责食品安全的日常监管工作，包括对食品生产经营者进行监督检查、抽检、处罚等。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食品安全风险评估机构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负责对食品中的危害因素进行风险评估，为制定食品安全标准提供科学依据。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法律法规实施与监管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https://d.book118.com/075210004121011100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2024-09-08T05:02:48.020</cp:lastPrinted>
  <dcterms:created xsi:type="dcterms:W3CDTF">2024-09-07T21:02:48Z</dcterms:created>
  <dcterms:modified xsi:type="dcterms:W3CDTF">2024-09-07T21:02:49Z</dcterms:modified>
</cp:coreProperties>
</file>