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52996-1C73-49F0-9B32-7E8248035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A1D62-277E-4AEC-B7A2-4E8B539D5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9C0E1-9E29-4BFB-AFB4-8C7BBA8C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DB417-7FF3-4ADC-B9F6-04FE718E8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12C10-66BC-4EDA-91B5-A51B9208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40705-5CA0-4A75-B93D-3F871A7C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D1635-0324-4EC8-919C-83447A86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210FB-0435-4018-B4B6-5CF4BCAA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9BEF2-6EAE-4F67-863F-F2E267CC4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1F591-0EB1-4E37-8EB9-984B9A15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8DB41-61A3-4EB5-99AF-A84CC980D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111430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《数据库习题答案》ppt课件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SQL语言基础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数据库安全与维护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数据库习题答案解析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理解数据库的基本概念和作用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数据库是一个存储和管理数据的系统，它能够存储大量的数据，并且能够高效地检索、更新和管理这些数据。数据库的作用包括数据存储、数据检索、数据更新、数据安全等。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了解不同类型的数据库及其结构特点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数据库可以分为多种类型。根据数据的组织方式，可以分为关系型数据库和非关系型数据库。根据数据的物理存储方式，可以分为集中式数据库和分布式数据库。根据数据的访问方式，可以分为联机事务处理数据库和联机分析处理数据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数据库的类型与结构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了解数据库管理系统的基本功能和特点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（DBMS）是一种用于管理数据库的系统软件，它提供了数据定义语言、数据操纵语言等工具，用于创建和管理数据库、表、视图等对象，同时还提供了数据完整性、安全性和并发控制等功能。常见的DBMS包括MySQL、Oracle、SQL Server等。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数据库管理系统简介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保持数据完整性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确保数据的准确性和一致性，防止数据冗余和冲突。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满足用户需求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根据用户需求进行数据库设计，提供高效、稳定的数据服务。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优化查询性能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合理设计数据库结构，提高查询速度和响应时间。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易于维护和扩展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数据库设计应考虑未来的扩展和维护，方便进行数据迁移和升级。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实施与部署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创建数据库结构、导入数据、配置相关参数，并进行测试和优化。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根据逻辑模型和数据库管理系统的特点，设计数据库的存储结构、索引等物理属性。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将概念模型转化为数据库管理系统支持的逻辑模型，如关系模式。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了解用户需求，收集和分析数据，确定系统功能和性能要求。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根据需求分析结果，设计数据库的概念模型，如实体关系图。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499" r="134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42" r="182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通过将数据分解为较小的、较简单的部分来减少数据冗余和依赖性。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使用规范化技术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合理使用索引，提高查询速度，避免全表扫描。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将大表分成较小的、更易于管理的片段，提高查询性能和管理效率。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利用缓存来存储常用数据，减少对数据库的访问次数，提高系统响应速度。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SQL语言基础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https://d.book118.com/075211143021011043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2024-09-04T16:43:02.690</cp:lastPrinted>
  <dcterms:created xsi:type="dcterms:W3CDTF">2024-09-04T08:43:02Z</dcterms:created>
  <dcterms:modified xsi:type="dcterms:W3CDTF">2024-09-04T08:43:04Z</dcterms:modified>
</cp:coreProperties>
</file>