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1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92CA8-F843-4461-8ABA-14866BD1B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4FEF7-31DC-48FB-8DEE-3BDD7C6B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0E39-CFE4-4C31-9311-9E8B4BD2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1439C-87D8-446F-A87B-F76A99B7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A8402C-74BC-48CC-9FF4-D4C48FFD6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5D1F7D-C62B-4E34-9B12-82EC635E3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3FC63C-A265-4E9F-84E9-8E942FF7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4C570-76B5-4708-AD85-B75D19E59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4514A-2494-4C6E-AF46-89C91786A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54793-1061-4D37-B271-2D5A83FE6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B1E04-87BE-41EB-A128-67C1D20B9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02" r:id="rId2"/>
    <p:sldLayoutId id="2147484603" r:id="rId3"/>
    <p:sldLayoutId id="2147484604" r:id="rId4"/>
    <p:sldLayoutId id="2147484605" r:id="rId5"/>
    <p:sldLayoutId id="2147484606" r:id="rId6"/>
    <p:sldLayoutId id="2147484607" r:id="rId7"/>
    <p:sldLayoutId id="2147484608" r:id="rId8"/>
    <p:sldLayoutId id="2147484609" r:id="rId9"/>
    <p:sldLayoutId id="2147484610" r:id="rId10"/>
    <p:sldLayoutId id="214748461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Relationship Id="rId3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14" Type="http://schemas.openxmlformats.org/officeDocument/2006/relationships/tags" Target="../tags/tag137.xml" /><Relationship Id="rId15" Type="http://schemas.openxmlformats.org/officeDocument/2006/relationships/tags" Target="../tags/tag138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1133321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张某某,a click to unlimited possibilities</a:t>
            </a:r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汇报人：张某某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物业管理法律法规概述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物业管理法律法规的主要内容</a:t>
            </a:r>
            <a:endParaRPr lang="zh-CN" altLang="en-US" sz="2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物业管理法律法规的实施与监管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物业管理法律法规的完善与发展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物业管理法律法规的宣传与普及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单击添加章节标题</a:t>
            </a:r>
            <a:endParaRPr lang="en-US" altLang="zh-CN"/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物业管理法律法规概述</a:t>
            </a:r>
            <a:endParaRPr lang="zh-CN" altLang="en-US">
              <a:sym typeface="+mn-lt"/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定义与作用</a:t>
            </a:r>
            <a:endParaRPr lang="zh-CN" altLang="en-US"/>
          </a:p>
        </p:txBody>
      </p:sp>
      <p:sp>
        <p:nvSpPr>
          <p:cNvPr id="1048978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定义：物业管理法律法规是指规范物业管理活动的一系列法律、法规和规章的总称。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作用：物业管理法律法规是保障业主权益、维护物业秩序、促进物业管理行业健康发展的重要法律保障。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法律法规体系</a:t>
            </a:r>
            <a:endParaRPr lang="zh-CN" altLang="en-US"/>
          </a:p>
        </p:txBody>
      </p:sp>
      <p:sp>
        <p:nvSpPr>
          <p:cNvPr id="10490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物业管理法律法规的执行与监督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物业管理法律法规的制定背景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物业管理法律法规的主要内容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物业管理法律法规的完善与发展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物业管理法律法规的主要内容</a:t>
            </a:r>
            <a:endParaRPr lang="zh-CN" altLang="en-US">
              <a:sym typeface="+mn-lt"/>
            </a:endParaRPr>
          </a:p>
        </p:txBody>
      </p:sp>
      <p:sp>
        <p:nvSpPr>
          <p:cNvPr id="104908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物业服务企业的资质与职责</a:t>
            </a:r>
            <a:endParaRPr lang="zh-CN" altLang="en-US"/>
          </a:p>
        </p:txBody>
      </p:sp>
      <p:sp>
        <p:nvSpPr>
          <p:cNvPr id="10491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物业服务企业的权利：有权要求业主遵守相关法律法规和规章制度，有权对违反规定的行为进行制止和处理。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物业服务企业的资质：具备相应的资质证书，包括营业执照、物业管理资质证书等。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物业服务企业的职责：负责物业的日常维护、管理、服务等工作，确保物业的安全、舒适、便利。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物业服务企业的义务：应当履行物业服务合同约定的义务，提供符合质量标准的物业服务，并接受业主的监督和投诉。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物业服务合同与收费标准</a:t>
            </a:r>
            <a:endParaRPr lang="zh-CN" altLang="en-US"/>
          </a:p>
        </p:txBody>
      </p:sp>
      <p:sp>
        <p:nvSpPr>
          <p:cNvPr id="104921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1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物业服务合同：明确物业服务范围、期限、费用及双方权利义务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收费标准：根据物业服务等级、服务内容等因素制定合理的收费标准，并公示告知业主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费用支付方式：业主按照合同约定支付物业服务费用，支持线上支付和现金支付等方式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违约责任：明确双方违约责任，保障业主和物业公司的合法权益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物业服务质量的监管与评价</a:t>
            </a:r>
            <a:endParaRPr lang="zh-CN" altLang="en-US"/>
          </a:p>
        </p:txBody>
      </p:sp>
      <p:sp>
        <p:nvSpPr>
          <p:cNvPr id="10492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物业服务质量监管的法律依据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物业服务质量监管与评价的实践案例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物业服务质量监管与评价的意义和价值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物业服务质量评价标准和流程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物业纠纷的解决与法律责任</a:t>
            </a:r>
            <a:endParaRPr lang="zh-CN" altLang="en-US"/>
          </a:p>
        </p:txBody>
      </p:sp>
      <p:sp>
        <p:nvSpPr>
          <p:cNvPr id="104934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物业纠纷中的法律责任认定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物业纠纷的种类和原因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物业纠纷的解决途径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物业纠纷中的法律责任承担方式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物业管理法律法规的实施与监管</a:t>
            </a:r>
            <a:endParaRPr lang="zh-CN" altLang="en-US">
              <a:sym typeface="+mn-lt"/>
            </a:endParaRPr>
          </a:p>
        </p:txBody>
      </p:sp>
      <p:sp>
        <p:nvSpPr>
          <p:cNvPr id="10494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PART04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https://d.book118.com/075211333211011043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03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4"/>
  <p:tag name="KSO_WM_UNIT_TYPE" val="e"/>
  <p:tag name="KSO_WM_UNIT_VALUE" val="13"/>
</p:tagLst>
</file>

<file path=ppt/tags/tag191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物业管理法律法规</vt:lpstr>
      <vt:lpstr>目录</vt:lpstr>
      <vt:lpstr>单击添加章节标题</vt:lpstr>
      <vt:lpstr>物业管理法律法规概述</vt:lpstr>
      <vt:lpstr>PowerPoint Presentation</vt:lpstr>
      <vt:lpstr>定义与作用</vt:lpstr>
      <vt:lpstr>法律法规体系</vt:lpstr>
      <vt:lpstr>物业管理法律法规的主要内容</vt:lpstr>
      <vt:lpstr>PowerPoint Presentation</vt:lpstr>
      <vt:lpstr>物业服务企业的资质与职责</vt:lpstr>
      <vt:lpstr>物业服务合同与收费标准</vt:lpstr>
      <vt:lpstr>物业服务质量的监管与评价</vt:lpstr>
      <vt:lpstr>物业纠纷的解决与法律责任</vt:lpstr>
      <vt:lpstr>物业管理法律法规的实施与监管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2024-09-05T10:46:21.194</cp:lastPrinted>
  <dcterms:created xsi:type="dcterms:W3CDTF">2024-09-05T02:46:21Z</dcterms:created>
  <dcterms:modified xsi:type="dcterms:W3CDTF">2024-09-05T02:46:23Z</dcterms:modified>
</cp:coreProperties>
</file>