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BDAD4-D5F1-4528-80D2-E751E2A3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B36B9-ACD5-4C45-82B4-9397128D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09A4E-D1F3-4656-B295-A0401611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84B03-36B6-44E9-A4F8-EC81355B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FCED8-FDD0-43FC-91DE-29BC33BF7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5CA15-EE1A-4E38-88C0-B84642C2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E11D6-E236-46E9-B521-919D0B37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7EEC7-293F-4C1C-9CFC-DF0CCA3E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CC9C1-A791-46B0-A2FD-5A7BB118F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CD1D5-05EA-48DC-99B4-17C34465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FBB54-0C0B-40E5-840D-971569602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12101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施工企业公司管理制度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施工企业管理制度的重要性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施工企业管理制度的主要内容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施工企业管理制度的实施与监督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75" r="16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确保施工企业公司管理制度的制定和实施，是为了规范公司的管理行为，提高公司的管理效率，促进公司的可持续发展。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施工企业公司管理制度的背景是随着建筑行业的快速发展，市场竞争日益激烈，为了提高企业的核心竞争力，必须加强公司的内部管理，建立完善的管理制度。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施工企业公司管理制度是指为了规范公司的管理行为，提高公司的管理效率，促进公司的可持续发展而制定的各项规章制度的总称。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管理制度包括组织架构、岗位职责、工作流程、绩效考核、奖惩机制等方面的规定，是公司正常运转的保障。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规范工作流程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通过制定明确的工作流程和标准，管理制度能够使员工明确自己的职责和工作要求，从而提高工作效率。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合理配置人力、物力和财力资源，避免浪费和冗余，有效降低成本。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强化团队协作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促进员工之间的沟通与协作，形成良好的工作氛围，提高整体工作效率。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通过管理制度明确工程项目的质量标准和验收要求，确保工程质量达标。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提高员工质量意识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对施工过程进行严格的质量监控和管理，及时发现并解决问题，保证工程质量。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通过培训和教育，提高员工对质量的认识和重视程度，确保质量目标的实现。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保证工程质量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https://d.book118.com/075212101301011123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2024-09-27T17:54:40.795</cp:lastPrinted>
  <dcterms:created xsi:type="dcterms:W3CDTF">2024-09-27T09:54:40Z</dcterms:created>
  <dcterms:modified xsi:type="dcterms:W3CDTF">2024-09-27T09:54:42Z</dcterms:modified>
</cp:coreProperties>
</file>