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1B939-65E3-4F0B-96A3-786C98D5C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F5E3C-126E-4C63-865B-4EF236B2B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89CD2-787B-4861-8F46-EC8FCC57D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921BD-9E1D-44C2-9E3B-70A23252D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07569-60BE-4B3A-A3A4-F2F800A1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CA8F8-81F2-4EBB-8A79-C9D5E89AA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D52A3-08E1-4086-BE20-6BA7E0B2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B0E41-F2C8-407C-8BE6-9E932C458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D1C05-A150-4BE7-9678-C62C5552D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6378A-D6C2-45A0-B867-8F38D5CBB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1AC0E-D749-4863-BE43-8B5C2C82C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13210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幼儿园静电教案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静电实验活动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静电在日常生活中的应用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静电的介绍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什么是静电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静电是指静止状态的电荷，通常存在于物体表面，是由于摩擦、接触或感应而产生的。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当两个物体相互摩擦时，电子从一个物体转移到另一个物体，导致一个物体带正电，另一个物体带负电。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57" r="226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99" r="32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静电的原理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静电现象通常发生在干燥的环境中，因为干燥的空气不易导电，电荷容易积累。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静电的原理是基于电荷分离和电荷累积。当电子被分离并累积到一定程度时，就会产生静电现象。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静电在日常生活中有许多应用，如静电除尘、静电复印、静电喷涂等。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静电也可以用于科学实验和教学演示，例如静电摆球、静电火花等。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静电实验活动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通过实验，使幼儿了解摩擦起电的现象，理解静电产生的原因。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准备气球、毛衣等材料，让幼儿通过摩擦气球与毛衣，观察气球吸附小纸片的神奇现象，引导幼儿思考为什么会产生这种现象，从而理解静电产生的原因。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静电产生实验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通过实验，让幼儿了解静电具有吸引轻小物体的性质。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准备一些轻小的物体，如纸屑、泡沫等，让幼儿用带电的塑料棒去接近这些物体，观察到物体被吸引到塑料棒上的现象，从而让幼儿了解静电具有吸引轻小物体的性质。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静电吸引实验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通过实验，让幼儿了解同种电荷之间具有排斥的特性。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准备两个充气的气球，分别用毛衣摩擦后靠近并挤压在一起，观察到两个气球被推开的现象，从而让幼儿了解同种电荷之间具有排斥的特性。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静电排斥实验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静电在日常生活中的应用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https://d.book118.com/075213210224011104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2024-09-14T12:00:18.170</cp:lastPrinted>
  <dcterms:created xsi:type="dcterms:W3CDTF">2024-09-14T04:00:18Z</dcterms:created>
  <dcterms:modified xsi:type="dcterms:W3CDTF">2024-09-14T04:00:20Z</dcterms:modified>
</cp:coreProperties>
</file>