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11001D-5BAD-41D3-BC13-2DD1E0F6E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8DA225-AC35-4491-A5AD-D4FEC1B7C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760F79-315B-4130-83B9-305B6C5D6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938FAD-32B2-4656-889B-63365B711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48B25A-4D07-41FA-9C6F-E7D960126D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ECED18-CB4C-4A64-9632-40291CAD5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F72A14-3AAB-42A2-A94D-0E785E0F4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84E3EF-D1FF-4FB4-8532-E13F4BB0F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80A454-C433-42ED-94AD-B3CC61047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ADB07-0187-40E9-AB3B-A3CE23363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8F66F4-3A6F-4A86-8486-6FE90C55E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21411313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护理健康教育的概念和重要性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护理健康教育的内容和方法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护理健康教育的实施和效果评价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护理健康教育的挑战和展望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315" r="3431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随着社会发展和人们对健康需求的提高，护理健康教育在医疗保健服务中的地位日益凸显。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护理健康教育是医疗保健体系的重要组成部分，旨在提高患者及其家属的医疗知识和技能，促进健康行为，改善生活质量。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772" r="377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8730" r="873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提高患者自我管理和控制能力，减少疾病复发和并发症的发生。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增强患者对疾病的认知和了解，减轻焦虑和恐惧情绪，促进康复和心理健康。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提高患者满意度和信任度，增强医患关系，减少医疗纠纷。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降低医疗成本和提高医疗资源利用效率，为整个社会带来经济效益。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护理健康教育的概念和重要性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42" r="25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护理健康教育是一种有计划、有组织、有系统的教育活动，旨在提高人们的健康意识和自我保健能力，促进健康行为和健康生活方式的形成。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护理健康教育涉及健康教育、传播、行为改变和社区发展等多个领域，其目标是帮助人们树立正确的健康观念，掌握健康知识和技能，养成健康的生活方式，预防疾病，促进健康。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护理健康教育的定义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促进医学和社会进步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护理健康教育是医学和社会进步的重要标志之一，它不仅有助于提高人们的健康水平和生活质量，还可以促进医学和社会的发展和进步。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提高公众健康素养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通过护理健康教育，人们可以了解更多关于健康的知识和技能，提高自我保健能力，预防和控制常见疾病和健康问题。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改善医疗服务质量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护理健康教育有助于提高患者的疾病认知和自我管理能力，促进患者的康复和预防复发，从而提高医疗服务的质量和效率。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降低医疗成本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通过护理健康教育，人们可以减少对医疗服务的依赖，降低医疗费用和成本，减轻社会和个人的经济负担。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护理健康教育的重要性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护理健康教育的内容和方法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疾病预防与控制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心理调适与支持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护理健康教育的内容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4166" b="1416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向患者和家属传授疾病预防和控制的有关知识，提高他们的预防意识和能力。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宣传健康的生活方式，包括合理饮食、适量运动、戒烟限酒、保持良好的作息时间等。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帮助患者和家属了解心理调适的重要性，传授心理支持技巧，提高他们的心理健康水平。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向患者和家属传授康复护理的知识和技能，帮助他们更好地进行康复训练和功能锻炼。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https://d.book118.com/075214113130011123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2024-09-27T04:27:41.865</cp:lastPrinted>
  <dcterms:created xsi:type="dcterms:W3CDTF">2024-09-26T20:27:41Z</dcterms:created>
  <dcterms:modified xsi:type="dcterms:W3CDTF">2024-09-26T20:27:43Z</dcterms:modified>
</cp:coreProperties>
</file>