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4923A4-DB04-4387-B29F-28DC6C212C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D4DF3-6700-4FF4-8219-87908E15C6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4ECBC8-52BC-496F-9079-9C9344D0A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8672F-A67C-4B5D-8617-18517B4108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FC9D91-FC5A-4F82-8588-4FE5EFA9CE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29A965-0772-4E9C-AC1B-F620096568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FE7577-6564-4052-81C1-135540DB6C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9B155C-2133-4FF2-91AF-0D219BCB9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A87B6C-C965-4574-BCAA-691932A28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81C8B-0A8E-42D7-BDDF-314A724C5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BD209-EA2A-4FA1-AB6B-4E1A8746E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21420110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人工智能在智能人脸识别领域的应用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人工智能与智能人脸识别技术概述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人工智能在智能人脸识别中的应用场景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关键技术与实现方法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挑战与问题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智能人脸识别在公共安全等领域的应用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智能人脸识别技术可以帮助公安机关迅速锁定犯罪嫌疑人，提高案件侦破效率，对于维护公共安全具有重要意义。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人工智能技术的快速发展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近年来，人工智能技术在深度学习、神经网络等领域取得了重大突破，为智能人脸识别提供了强大的技术支持。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智能人脸识别需求的增长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随着安防、金融、教育等行业的快速发展，对智能人脸识别的需求不断增长，推动了该领域的持续发展。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国内研究现状：国内在智能人脸识别领域的研究起步较早，目前已经在算法、数据集、应用场景等方面取得了显著成果。例如，中科院自动化所等研究机构在该领域具有较高的国际影响力。</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国外研究现状：国外在智能人脸识别领域的研究也相对成熟，特别是在算法创新和应用探索方面取得了重要进展。例如，Facebook、Google等科技巨头在该领域投入了大量研发资源。</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展趋势：未来智能人脸识别领域将继续朝着更高精度、更高效率和更广泛应用的方向发展。同时，随着人工智能技术的不断进步和应用场景的不断拓展，智能人脸识别将在更多领域发挥重要作用。例如，在智能家居、智能交通等领域，智能人脸识别技术将与物联网、大数据等技术相结合，为人们提供更加便捷、安全的生活体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人工智能与智能人脸识别技术概述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通过模拟人脑神经网络，构建多层神经网络模型，实现对输入数据的逐层抽象和特征提取。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深度学习</a:t>
            </a:r>
          </a:p>
        </p:txBody>
      </p:sp>
      <p:pic>
        <p:nvPicPr>
          <p:cNvPr id="5" name="Picture 5"/>
          <p:cNvPicPr>
            <a:picLocks noChangeAspect="1"/>
          </p:cNvPicPr>
          <p:nvPr/>
        </p:nvPicPr>
        <p:blipFill>
          <a:blip r:embed="rId2"/>
          <a:srcRect l="16083" r="160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利用已知数据训练模型，使模型具备对新数据的预测和分类能力。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机器学习</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智能体在与环境交互过程中，根据环境反馈调整自身行为，以最大化累积奖励。</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强化学习</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人工智能基本原理与算法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60" r="2566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从图像或视频中检测出人脸并定位，通常采用Haar级联分类器或深度学习方法。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人脸检测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调整检测到的人脸以减少姿势、光照等差异，通常包括旋转和缩放人脸图像，以使眼睛和嘴巴与预定义位置对齐。</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人脸对齐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从检测到并对齐的人脸中提取特征，通常采用深度学习方法，如FaceNet、OpenFace等。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特征提取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将提取的特征与数据库中的特征进行比对，找出相似度最高的匹配项。</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人脸匹配与识别</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智能人脸识别技术原理及特点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人工智能算法可以提高人脸识别的准确率和效率，降低误识率和漏识率。同时，智能人脸识别技术可以为人工智能提供更丰富的应用场景和数据支持。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脸识别技术在实际应用中受到多种因素影响，如光照、角度、遮挡等。此外，数据隐私和安全问题也是人工智能在人脸识别领域面临的挑战之一。同时，对于大规模人脸数据的处理和存储也需要考虑性能和成本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两者结合的优势与挑战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人工智能在智能人脸识别中的应用场景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利用人脸识别技术，对公共场所的监控视频进行实时分析，识别出特定人员或异常行为。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视频监控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犯罪侦查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寻找失踪人员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通过人脸识别系统比对嫌疑人的面部特征，协助警方追踪和抓捕罪犯。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利用人脸识别技术，在大量监控视频中快速定位失踪人员的行踪。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公共安全监控与追踪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通过人脸识别技术验证个人身份，例如手机解锁、电脑登录等。</a:t>
            </a:r>
          </a:p>
        </p:txBody>
      </p:sp>
      <p:pic>
        <p:nvPicPr>
          <p:cNvPr id="5" name="Picture 5"/>
          <p:cNvPicPr>
            <a:picLocks noChangeAspect="1"/>
          </p:cNvPicPr>
          <p:nvPr/>
        </p:nvPicPr>
        <p:blipFill>
          <a:blip r:embed="rId2"/>
          <a:srcRect l="18625" r="18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身份验证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将人脸识别技术应用于门禁系统，实现快速、准确的身份识别与通行控制。</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门禁控制</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利用人脸识别技术进行员工考勤，提高考勤的准确性和效率。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考勤管理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身份验证与门禁系统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银行开户与身份验证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利用人脸识别技术辅助银行开户流程，确保客户身份的真实性。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金融交易安全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通过人脸识别技术对金融交易进行实时监控，防止欺诈行为的发生。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刷脸支付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通过人脸识别技术实现快速支付，提高支付效率和用户体验。</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人脸识别支付与金融应用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264" r="526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453" b="345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477" b="54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社交媒体与娱乐产业应用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社交媒体互动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在社交媒体平台上，利用人脸识别技术实现好友推荐、相似面孔搜索等功能。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影视制作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在电影、电视剧等影视作品中，利用人脸识别技术实现角色识别、场景分析等。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游戏互动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将人脸识别技术应用于游戏领域，实现更加真实、沉浸式的游戏体验。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关键技术与实现方法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https://d.book118.com/075214201102011034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2024-08-29T16:03:01.519</cp:lastPrinted>
  <dcterms:created xsi:type="dcterms:W3CDTF">2024-08-29T08:03:01Z</dcterms:created>
  <dcterms:modified xsi:type="dcterms:W3CDTF">2024-08-29T08:03:03Z</dcterms:modified>
</cp:coreProperties>
</file>