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B01537F-387B-4C81-A172-F8CCF5526A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AE55D4-3CEF-4D3F-877B-5ABC18E911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071F806-B014-4C56-A53B-A15FAB3DD6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2CB37D2-4C7E-40CC-ADC1-0560FED80A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3922854-629E-4E33-8A34-C3DA9EAD396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4FF8AAD-400E-4CE8-A937-7D6862EEC9C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A788FF6-89FA-44B6-9B1F-63DC16891BA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117B48-1291-40DD-8A8D-185CA1D90B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B6D02F-49D1-44EB-B483-A42C24D97B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9D0891-20D0-49D1-BBAB-99D7B89B38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9A0F44-9D29-4F33-B4C7-12141F9924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5214312033011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52725" y="1782322"/>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C9B67E">
                    <a:alpha val="100000"/>
                  </a:srgbClr>
                </a:solidFill>
                <a:latin typeface="Microsoft Yahei"/>
                <a:ea typeface="Microsoft Yahei"/>
                <a:cs typeface="Microsoft Yahei"/>
              </a:rPr>
              <a:t>心肺复苏护理动态图解</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260848" y="2862048"/>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目录</a:t>
            </a:r>
            <a:endParaRPr lang="en-US" sz="1100"/>
          </a:p>
        </p:txBody>
      </p:sp>
      <p:sp>
        <p:nvSpPr>
          <p:cNvPr id="4" name="TextBox 4"/>
          <p:cNvSpPr txBox="1"/>
          <p:nvPr/>
        </p:nvSpPr>
        <p:spPr>
          <a:xfrm>
            <a:off x="6096000" y="1379475"/>
            <a:ext cx="5439702"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心肺复苏护理概述</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心肺复苏护理流程</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心肺复苏护理的注意事项与技巧</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心肺复苏护理的培训与实践</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心肺复苏护理的未来发展与挑战</a:t>
            </a:r>
          </a:p>
        </p:txBody>
      </p:sp>
      <p:sp>
        <p:nvSpPr>
          <p:cNvPr id="5" name="AutoShape 5"/>
          <p:cNvSpPr/>
          <p:nvPr/>
        </p:nvSpPr>
        <p:spPr>
          <a:xfrm>
            <a:off x="1260848" y="1716203"/>
            <a:ext cx="4835152"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CONTENTS</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01</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心肺复苏护理概述</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9732" r="2973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心肺复苏护理（CPR）是一种紧急处理措施，旨在通过胸外按压和人工呼吸来恢复心脏骤停患者的自主心跳和呼吸。</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心肺复苏护理对于抢救心脏骤停患者至关重要，可以迅速恢复患者的血液循环和氧气供应，为专业医疗救助争取时间。</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重要性</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历史</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心肺复苏护理的雏形可以追溯到19世纪初，但直到20世纪60年代才开始得到广泛推广和应用。自20世纪80年代以来，心肺复苏护理的技术和流程不断得到改进和完善。</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目前，心肺复苏护理已经成为急救医学的重要组成部分，广泛应用于公共场所、学校、医院等场所。同时，心肺复苏护理的培训和教育也得到了广泛的重视和发展。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63" r="250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心肺复苏护理的历史与发展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早期识别</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胸外按压</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人工呼吸</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持续监测</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心肺复苏护理的基本原则</a:t>
              </a:r>
            </a:p>
          </p:txBody>
        </p:sp>
      </p:grpSp>
      <p:pic>
        <p:nvPicPr>
          <p:cNvPr id="28" name="Picture 28"/>
          <p:cNvPicPr>
            <a:picLocks noChangeAspect="1"/>
          </p:cNvPicPr>
          <p:nvPr/>
        </p:nvPicPr>
        <p:blipFill>
          <a:blip r:embed="rId2"/>
          <a:srcRect l="9323" r="9323"/>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0200" r="10200"/>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7443" r="7443"/>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8135" r="18135"/>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早期识别心脏骤停患者，迅速启动急救反应系统。</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在心脏骤停患者胸骨下段进行快速、有节奏的按压，以产生人工循环。</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对患者进行口对口人工呼吸，以维持氧气供应和二氧化碳排出。</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在整个急救过程中持续监测患者的生命体征，评估复苏效果。</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02</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心肺复苏护理流程</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在开始心肺复苏之前，首先要评估现场环境是否安全，避免施救过程中发生意外。</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将现场的尖锐物品、易燃易爆物品等危险品移除，确保救援过程的安全。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评估现场环境安全</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移除危险物品</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确保现场安全</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915" r="1291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轻拍患者双肩，在耳边大声呼唤，观察是否有反应，判断患者是否意识清醒。</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检查意识</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观察患者胸部是否起伏，用耳朵贴近患者口鼻，听是否有呼吸声，判断患者是否有自主呼吸。</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检查呼吸</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判断患者意识与呼吸</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4906" r="249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拨打急救电话</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在确认患者需要急救后，立即拨打当地的急救电话，简要说明情况，请求救援。</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通知附近医疗机构</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在等待急救人员到场之前，通知附近医疗机构尽快赶赴现场。</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启动急救反应系统</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胸外按压</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确定按压位置</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将双手交叠放在患者胸部正中，大约在乳头与胸骨交界处。</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进行按压</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利用上半身的力量垂直向下按压，使胸骨下陷约5-6厘米，然后放松使胸廓恢复原状。</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将患者的头部轻轻偏向一侧，清理口腔和鼻腔内的异物。</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将患者头部偏向一侧</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用一只手扶住患者的额头，另一只手将患者的下颌向上抬起，使头部后仰。</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抬起下颌</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开放气道</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捏住鼻子</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用一手捏住患者的鼻子，另一手托起患者的下颌。</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进行吹气</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深吸一口气后，对患者口部吹气，吹气时要缓慢而有力，吹气后放开捏住的鼻子，让患者自然呼气。</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人工呼吸</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在急救人员到达现场之前，持续进行心肺复苏护理，保持患者的生命体征。</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观察患者反应</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在心肺复苏过程中，密切观察患者反应，如出现自主呼吸、意识恢复等好转迹象时，应继续施救并等待急救人员的到来。</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持续按压与人工呼吸</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持续心肺复苏护理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https://d.book118.com/075214312033011044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C9B44B"/>
      </a:dk1>
      <a:lt1>
        <a:srgbClr val="1E0E01"/>
      </a:lt1>
      <a:dk2>
        <a:srgbClr val="FFFFFF"/>
      </a:dk2>
      <a:lt2>
        <a:srgbClr val="000000"/>
      </a:lt2>
      <a:accent1>
        <a:srgbClr val="C9B67E"/>
      </a:accent1>
      <a:accent2>
        <a:srgbClr val="C29844"/>
      </a:accent2>
      <a:accent3>
        <a:srgbClr val="B37B04"/>
      </a:accent3>
      <a:accent4>
        <a:srgbClr val="D18343"/>
      </a:accent4>
      <a:accent5>
        <a:srgbClr val="D49433"/>
      </a:accent5>
      <a:accent6>
        <a:srgbClr val="DFCE9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2024-09-06T08:38:03.996</cp:lastPrinted>
  <dcterms:created xsi:type="dcterms:W3CDTF">2024-09-06T00:38:04Z</dcterms:created>
  <dcterms:modified xsi:type="dcterms:W3CDTF">2024-09-06T00:38:06Z</dcterms:modified>
</cp:coreProperties>
</file>