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F677D-0C80-4259-AF4F-F7BF96228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FA888-DEB1-4A82-A25A-C5744F4FB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30180-FC5C-4164-ABEA-32C45D493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197B8-B866-4F34-9E51-B2A868560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3714D-4ECE-454F-946A-A27D3F01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3B39E7-93AA-4BF5-9D56-9D52BBC9E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1C4B48-AA12-4FC3-8C07-51DBE112B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EEF29-48C8-44F3-B07C-F218329DF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7EA4E-A0D5-4C3C-9CF1-782854341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4785C-B0A3-46E2-8C5E-8260130D0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BC30F-722C-4AB8-8296-C41EFE2F9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2013230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网络行业年终述职报告总结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总结网络行业过去一年的发展情况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通过对网络行业在过去一年中的整体表现、重要事件、技术创新、市场竞争等方面的全面梳理和总结，形成一份详实而有深度的年终述职报告。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分析行业趋势和未来发展方向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结合网络行业的最新动态和趋势，进行深入分析和预测，为决策者提供有价值的参考依据，以指导未来一年的工作规划和战略布局。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网络行业整体概况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包括网络行业的市场规模、增长速度、主要参与者以及行业内的重要事件和趋势等。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详细介绍本公司在过去一年中的经营情况、市场份额、产品创新、客户满意度等方面的表现和成果。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对主要竞争对手的发展战略、产品特点、市场份额等方面进行深入剖析，以了解自身的优势和不足，为制定有效的竞争策略提供参考。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结合行业趋势和自身实际情况，提出本公司未来一年的发展目标、战略规划、重点任务和实施计划等，以指导公司的未来发展。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本公司在网络行业中的地位和表现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未来发展规划和展望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项目完成情况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成功完成了既定的10个网络项目，包括5个大型网站建设和5个网络优化项目，所有项目均按时交付并获得了客户的高度评价。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客户服务与维护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对50家重要客户进行了定期回访和技术支持，确保了客户满意度的持续提升，成功续约率达到90%。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通过参加行业研讨会和培训课程，不断提高了自身在网络设计、网络安全等方面的专业技能，为公司的业务拓展提供了有力支持。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其中2个项目获得了行业内的优秀项目奖，体现了公司在网络领域的专业实力和创新能力。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优秀项目奖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通过改进客户服务流程和技术支持体系，使客户满意度提升了10%，增强了公司的市场竞争力。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成功组织了5次团队内部培训和分享会，促进了团队成员之间的交流和合作，提高了整体团队的专业素养和工作效率。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业绩突出点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在团队中发挥了积极的领导作用，带领团队成员共同面对挑战和解决问题，提高了团队的凝聚力和战斗力。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积极与其他部门合作，共同推进项目的进展和问题的解决，确保了项目的顺利进行和客户的满意度。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知识分享与传承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主动分享自己的工作经验和专业知识，促进了团队成员之间的知识交流和共享，推动了公司的知识管理和文化传承。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在工作中不断学习和实践，提高了编程水平，熟练掌握Python、Java等编程语言，能够高效完成软件开发和调试任务。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通过处理和分析大量网络数据，提高了数据处理和分析能力，能够运用统计学、机器学习等方法挖掘数据价值。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通过参与多个安全项目，熟练掌握了网络安全攻防技术，包括漏洞扫描、渗透测试、恶意代码分析等。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通过关注行业动态和参加专业研讨会，深入了解了互联网发展趋势和前沿技术，如人工智能、大数据、云计算等。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系统学习了网络安全相关法规和标准，如《网络安全法》、ISO27001等，增强了合规意识和风险防范能力。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网络安全法规与标准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积极学习新技术并在实际工作中应用，如容器技术、微服务等，提高了系统架构设计和开发能力。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新技术学习与应用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行业知识学习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自我驱动力与学习能力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始终保持对新知识和技能的热情和好奇心，能够自我驱动并持续学习成长。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通过参与多个项目和团队协作，提高了团队协作和沟通能力，能够有效地与团队成员和其他部门沟通合作。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在工作中遇到问题时能够迅速定位并解决，积累了丰富的问题解决经验和方法。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https://d.book118.com/075220132300011040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2024-09-01T00:07:44.626</cp:lastPrinted>
  <dcterms:created xsi:type="dcterms:W3CDTF">2024-08-31T16:07:44Z</dcterms:created>
  <dcterms:modified xsi:type="dcterms:W3CDTF">2024-08-31T16:07:46Z</dcterms:modified>
</cp:coreProperties>
</file>