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FD5B5-FBAA-42D1-8191-7DDC66782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76B43-890B-467C-BBFD-A8D97A4CE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DDA5D-1828-417C-A537-82DEB8B23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6E9511-4BAB-47CD-8BD5-1CA705711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6AE520-3796-4F01-A929-665224FFE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43FB19-F14B-4E83-B902-804E697A1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63B68F-15FE-4E9F-924F-B47A11111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34017D-D83B-49CE-A107-8B2FD8BA0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D45CC2-FE77-4363-9A2E-098644007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F4F66-3DF1-40D7-8838-662F876DE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12E29-F6E9-401E-80AB-4B6D408E4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22021100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神经外科术后病人病情观察护理课件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神经外科术后病人病情观察概述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术后病情观察与护理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营养与康复护理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神经外科术后病人病情观察概述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470" b="1647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86" b="14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观察的目的和意义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及时发现并发症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通过观察病人的症状和体征，可以及时发现术后并发症，如出血、感染、脑水肿等，为后续治疗提供依据。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调整治疗方案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通过观察病人的病情变化，可以及时调整治疗方案，如调整药物剂量、改变护理措施等，以促进病人康复。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提高护理效果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通过观察病人的病情变化，可以及时发现护理问题，如皮肤破损、呼吸道阻塞等，及时采取措施，提高护理效果。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监测病人的心率、血压、呼吸、体温等指标，了解病人的基本生命体征情况。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观察病人的意识状态，包括意识清醒程度、意识障碍程度等，了解病人的神经系统功能状况。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意识状态观察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观察病人的瞳孔大小、对光反射、眼球运动等情况，了解病人的脑干功能状况。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瞳孔和眼球运动观察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观察病人的肢体运动和感觉功能，包括肌肉力量、关节活动度、痛觉等，了解病人的运动和感觉功能状况。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肢体运动和感觉功能观察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观察的内容和方法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术后病情观察与护理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732" r="297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626" r="3062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生命体征的观察与护理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需要定时记录病人的心率、呼吸、血压和体温，观察其变化情况，如果出现异常，应及时报告医生并采取相应措施。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生命体征是评估术后病人恢复情况的重要指标。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74" b="307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意识状态的观察与护理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意识状态是评估病人神经功能的重要指标。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需要定时评估病人的意识状态，包括是否清醒、是否有定向力、是否有记忆等，如果出现意识障碍，应及时报告医生。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瞳孔的变化可以反映颅内压的变化和脑干的功能状态。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需要观察病人瞳孔的大小、形状和对光反射情况，如果出现瞳孔散大或缩小、对光反射消失等异常情况，应及时报告医生。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瞳孔的观察与护理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引流管是术后引流脑脊液和血液的重要工具。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需要保持引流管的通畅，避免引流管的扭曲、压迫和脱落，观察引流液的颜色、量和性状，如果出现异常，应及时报告医生。同时要做好引流管的消毒和更换工作，预防感染。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引流管的观察与护理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https://d.book118.com/075220211003011044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2024-09-06T03:40:26.253</cp:lastPrinted>
  <dcterms:created xsi:type="dcterms:W3CDTF">2024-09-05T19:40:26Z</dcterms:created>
  <dcterms:modified xsi:type="dcterms:W3CDTF">2024-09-05T19:40:28Z</dcterms:modified>
</cp:coreProperties>
</file>