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A229D-B5CA-4D8E-9976-A73D92210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C66D5-5576-467B-95E3-F93524738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7E289-C41F-4E54-8C12-16FE02534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993C1C-A3C7-418D-9320-34F7E95C0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5B1779-2125-446F-BE23-808B97A0D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7C0EEE-686A-4691-8DFA-80CFDA505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B150B8-672B-4FAA-BE9C-0E6A21F52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68E03E-910B-4988-884B-9D8AC0F41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81C3C0-8EA5-4145-BF29-99C32EFDF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77892-0206-405C-8D87-B59761541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34093-0EAC-48D9-AA6D-B803999D5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22131222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吸入性肺炎护理查房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患者基本情况介绍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吸入性肺炎相关知识普及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护理评估与计划制定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治疗措施执行情况跟踪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心理护理与健康教育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患者基本情况介绍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31" r="255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患者为一名中年女性，年龄45岁，职业为办公室文员。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既往无吸烟、饮酒等不良嗜好。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年龄、性别、职业等背景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患者于一周前因感冒出现咳嗽、咳痰症状，自行服用感冒药治疗，症状未见明显好转。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三天前，患者突然出现呼吸急促、胸闷等症状，前往医院就诊。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经检查，患者被诊断为吸入性肺炎，并给予相应治疗，包括吸氧、抗感染治疗等。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44" r="2344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病史及治疗过程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患者目前病情稳定，呼吸平稳，体温正常。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仍有轻度咳嗽、咳痰症状，但较前几日有明显改善。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医生建议患者继续接受抗感染治疗，并密切观察病情变化。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目前病情及诊断结果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吸入性肺炎相关知识普及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吸入性肺炎主要由误吸导致，如吸入食物、胃内容物、口咽分泌物等。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年龄（如老年人、婴幼儿）、意识障碍、吞咽困难、脑血管疾病、长期卧床等。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咳嗽、气促、发热等，严重者可出现呼吸困难、呼吸衰竭。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根据吸入物的不同，可分为化学性吸入性肺炎、阻塞性吸入性肺炎和细菌性吸入性肺炎。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临床表现与分型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详细询问病史、体格检查、胸部X线或CT检查、血常规检查等。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结合患者病史、临床表现和影像学检查结果进行综合判断。对于有明确误吸史，出现咳嗽、气促等症状，胸部X线或CT检查显示肺部炎症改变的患者，可诊断为吸入性肺炎。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诊断方法和标准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护理评估与计划制定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严密监测患者体温、脉搏、呼吸、血压等生命体征，及时发现异常情况并采取相应措施。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对于高热患者，遵医嘱给予物理降温或药物降温，并观察降温效果。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对于呼吸急促、困难的患者，遵医嘱给予吸氧、吸痰等呼吸道护理措施，保持呼吸道通畅。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对于血压不稳定的患者，遵医嘱给予升压或降压药物治疗，并密切观察血压变化。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生命体征监测及异常情况处理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434792" y="2507653"/>
            <a:ext cx="3322416" cy="3322417"/>
            <a:chOff x="4434792" y="2507653"/>
            <a:chExt cx="3322416" cy="3322417"/>
          </a:xfrm>
        </p:grpSpPr>
        <p:sp>
          <p:nvSpPr>
            <p:cNvPr id="3" name="Freeform 3"/>
            <p:cNvSpPr/>
            <p:nvPr/>
          </p:nvSpPr>
          <p:spPr>
            <a:xfrm>
              <a:off x="5298153" y="3371015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434792" y="2507653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6159720" y="4232582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6159720" y="2507653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434792" y="4232582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88632" y="3127092"/>
              <a:ext cx="489808" cy="358610"/>
            </a:xfrm>
            <a:custGeom>
              <a:rect l="l" t="t" r="r" b="b"/>
              <a:pathLst>
                <a:path w="142" h="104">
                  <a:moveTo>
                    <a:pt x="0" y="104"/>
                  </a:moveTo>
                  <a:cubicBezTo>
                    <a:pt x="142" y="104"/>
                    <a:pt x="142" y="104"/>
                    <a:pt x="142" y="104"/>
                  </a:cubicBezTo>
                  <a:cubicBezTo>
                    <a:pt x="142" y="0"/>
                    <a:pt x="142" y="0"/>
                    <a:pt x="142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104"/>
                  </a:lnTo>
                  <a:close/>
                  <a:moveTo>
                    <a:pt x="98" y="11"/>
                  </a:moveTo>
                  <a:cubicBezTo>
                    <a:pt x="127" y="11"/>
                    <a:pt x="127" y="11"/>
                    <a:pt x="127" y="11"/>
                  </a:cubicBezTo>
                  <a:cubicBezTo>
                    <a:pt x="127" y="29"/>
                    <a:pt x="127" y="29"/>
                    <a:pt x="127" y="29"/>
                  </a:cubicBezTo>
                  <a:cubicBezTo>
                    <a:pt x="98" y="29"/>
                    <a:pt x="98" y="29"/>
                    <a:pt x="98" y="29"/>
                  </a:cubicBezTo>
                  <a:lnTo>
                    <a:pt x="98" y="11"/>
                  </a:lnTo>
                  <a:close/>
                  <a:moveTo>
                    <a:pt x="12" y="52"/>
                  </a:moveTo>
                  <a:cubicBezTo>
                    <a:pt x="12" y="50"/>
                    <a:pt x="13" y="49"/>
                    <a:pt x="13" y="48"/>
                  </a:cubicBezTo>
                  <a:cubicBezTo>
                    <a:pt x="13" y="46"/>
                    <a:pt x="13" y="45"/>
                    <a:pt x="13" y="44"/>
                  </a:cubicBezTo>
                  <a:cubicBezTo>
                    <a:pt x="14" y="41"/>
                    <a:pt x="15" y="38"/>
                    <a:pt x="16" y="36"/>
                  </a:cubicBezTo>
                  <a:cubicBezTo>
                    <a:pt x="16" y="35"/>
                    <a:pt x="17" y="34"/>
                    <a:pt x="17" y="32"/>
                  </a:cubicBezTo>
                  <a:cubicBezTo>
                    <a:pt x="18" y="31"/>
                    <a:pt x="19" y="30"/>
                    <a:pt x="19" y="29"/>
                  </a:cubicBezTo>
                  <a:cubicBezTo>
                    <a:pt x="20" y="28"/>
                    <a:pt x="21" y="27"/>
                    <a:pt x="22" y="26"/>
                  </a:cubicBezTo>
                  <a:cubicBezTo>
                    <a:pt x="22" y="25"/>
                    <a:pt x="23" y="24"/>
                    <a:pt x="24" y="24"/>
                  </a:cubicBezTo>
                  <a:cubicBezTo>
                    <a:pt x="31" y="16"/>
                    <a:pt x="42" y="11"/>
                    <a:pt x="53" y="11"/>
                  </a:cubicBezTo>
                  <a:cubicBezTo>
                    <a:pt x="65" y="11"/>
                    <a:pt x="76" y="16"/>
                    <a:pt x="83" y="24"/>
                  </a:cubicBezTo>
                  <a:cubicBezTo>
                    <a:pt x="85" y="26"/>
                    <a:pt x="86" y="27"/>
                    <a:pt x="87" y="29"/>
                  </a:cubicBezTo>
                  <a:cubicBezTo>
                    <a:pt x="88" y="30"/>
                    <a:pt x="88" y="31"/>
                    <a:pt x="89" y="32"/>
                  </a:cubicBezTo>
                  <a:cubicBezTo>
                    <a:pt x="90" y="34"/>
                    <a:pt x="90" y="35"/>
                    <a:pt x="91" y="36"/>
                  </a:cubicBezTo>
                  <a:cubicBezTo>
                    <a:pt x="92" y="38"/>
                    <a:pt x="93" y="41"/>
                    <a:pt x="93" y="44"/>
                  </a:cubicBezTo>
                  <a:cubicBezTo>
                    <a:pt x="93" y="45"/>
                    <a:pt x="94" y="46"/>
                    <a:pt x="94" y="48"/>
                  </a:cubicBezTo>
                  <a:cubicBezTo>
                    <a:pt x="94" y="49"/>
                    <a:pt x="94" y="50"/>
                    <a:pt x="94" y="52"/>
                  </a:cubicBezTo>
                  <a:cubicBezTo>
                    <a:pt x="94" y="57"/>
                    <a:pt x="93" y="62"/>
                    <a:pt x="91" y="66"/>
                  </a:cubicBezTo>
                  <a:cubicBezTo>
                    <a:pt x="90" y="69"/>
                    <a:pt x="89" y="72"/>
                    <a:pt x="87" y="75"/>
                  </a:cubicBezTo>
                  <a:cubicBezTo>
                    <a:pt x="86" y="76"/>
                    <a:pt x="85" y="78"/>
                    <a:pt x="83" y="79"/>
                  </a:cubicBezTo>
                  <a:cubicBezTo>
                    <a:pt x="76" y="87"/>
                    <a:pt x="65" y="93"/>
                    <a:pt x="53" y="93"/>
                  </a:cubicBezTo>
                  <a:cubicBezTo>
                    <a:pt x="49" y="93"/>
                    <a:pt x="45" y="92"/>
                    <a:pt x="41" y="91"/>
                  </a:cubicBezTo>
                  <a:cubicBezTo>
                    <a:pt x="38" y="90"/>
                    <a:pt x="35" y="88"/>
                    <a:pt x="32" y="87"/>
                  </a:cubicBezTo>
                  <a:cubicBezTo>
                    <a:pt x="31" y="86"/>
                    <a:pt x="30" y="85"/>
                    <a:pt x="29" y="85"/>
                  </a:cubicBezTo>
                  <a:cubicBezTo>
                    <a:pt x="28" y="84"/>
                    <a:pt x="28" y="84"/>
                    <a:pt x="27" y="83"/>
                  </a:cubicBezTo>
                  <a:cubicBezTo>
                    <a:pt x="26" y="82"/>
                    <a:pt x="25" y="82"/>
                    <a:pt x="24" y="81"/>
                  </a:cubicBezTo>
                  <a:cubicBezTo>
                    <a:pt x="24" y="80"/>
                    <a:pt x="23" y="79"/>
                    <a:pt x="22" y="78"/>
                  </a:cubicBezTo>
                  <a:cubicBezTo>
                    <a:pt x="22" y="78"/>
                    <a:pt x="21" y="77"/>
                    <a:pt x="21" y="77"/>
                  </a:cubicBezTo>
                  <a:cubicBezTo>
                    <a:pt x="20" y="76"/>
                    <a:pt x="20" y="75"/>
                    <a:pt x="19" y="75"/>
                  </a:cubicBezTo>
                  <a:cubicBezTo>
                    <a:pt x="19" y="74"/>
                    <a:pt x="18" y="72"/>
                    <a:pt x="17" y="71"/>
                  </a:cubicBezTo>
                  <a:cubicBezTo>
                    <a:pt x="16" y="70"/>
                    <a:pt x="16" y="68"/>
                    <a:pt x="15" y="66"/>
                  </a:cubicBezTo>
                  <a:cubicBezTo>
                    <a:pt x="13" y="62"/>
                    <a:pt x="12" y="57"/>
                    <a:pt x="12" y="52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707799" y="4779038"/>
              <a:ext cx="501330" cy="504577"/>
            </a:xfrm>
            <a:custGeom>
              <a:rect l="l" t="t" r="r" b="b"/>
              <a:pathLst>
                <a:path w="196" h="197">
                  <a:moveTo>
                    <a:pt x="98" y="197"/>
                  </a:moveTo>
                  <a:cubicBezTo>
                    <a:pt x="152" y="197"/>
                    <a:pt x="196" y="153"/>
                    <a:pt x="196" y="99"/>
                  </a:cubicBezTo>
                  <a:cubicBezTo>
                    <a:pt x="196" y="44"/>
                    <a:pt x="152" y="0"/>
                    <a:pt x="98" y="0"/>
                  </a:cubicBezTo>
                  <a:cubicBezTo>
                    <a:pt x="43" y="0"/>
                    <a:pt x="0" y="44"/>
                    <a:pt x="0" y="99"/>
                  </a:cubicBezTo>
                  <a:cubicBezTo>
                    <a:pt x="0" y="153"/>
                    <a:pt x="43" y="197"/>
                    <a:pt x="98" y="197"/>
                  </a:cubicBezTo>
                  <a:moveTo>
                    <a:pt x="38" y="166"/>
                  </a:moveTo>
                  <a:cubicBezTo>
                    <a:pt x="30" y="158"/>
                    <a:pt x="30" y="158"/>
                    <a:pt x="30" y="158"/>
                  </a:cubicBezTo>
                  <a:cubicBezTo>
                    <a:pt x="49" y="140"/>
                    <a:pt x="49" y="140"/>
                    <a:pt x="49" y="140"/>
                  </a:cubicBezTo>
                  <a:cubicBezTo>
                    <a:pt x="57" y="148"/>
                    <a:pt x="57" y="148"/>
                    <a:pt x="57" y="148"/>
                  </a:cubicBezTo>
                  <a:lnTo>
                    <a:pt x="38" y="166"/>
                  </a:lnTo>
                  <a:close/>
                  <a:moveTo>
                    <a:pt x="103" y="188"/>
                  </a:moveTo>
                  <a:cubicBezTo>
                    <a:pt x="92" y="188"/>
                    <a:pt x="92" y="188"/>
                    <a:pt x="92" y="188"/>
                  </a:cubicBezTo>
                  <a:cubicBezTo>
                    <a:pt x="92" y="162"/>
                    <a:pt x="92" y="162"/>
                    <a:pt x="92" y="162"/>
                  </a:cubicBezTo>
                  <a:cubicBezTo>
                    <a:pt x="103" y="162"/>
                    <a:pt x="103" y="162"/>
                    <a:pt x="103" y="162"/>
                  </a:cubicBezTo>
                  <a:lnTo>
                    <a:pt x="103" y="188"/>
                  </a:lnTo>
                  <a:close/>
                  <a:moveTo>
                    <a:pt x="188" y="104"/>
                  </a:moveTo>
                  <a:cubicBezTo>
                    <a:pt x="161" y="104"/>
                    <a:pt x="161" y="104"/>
                    <a:pt x="161" y="104"/>
                  </a:cubicBezTo>
                  <a:cubicBezTo>
                    <a:pt x="161" y="93"/>
                    <a:pt x="161" y="93"/>
                    <a:pt x="161" y="93"/>
                  </a:cubicBezTo>
                  <a:cubicBezTo>
                    <a:pt x="188" y="93"/>
                    <a:pt x="188" y="93"/>
                    <a:pt x="188" y="93"/>
                  </a:cubicBezTo>
                  <a:lnTo>
                    <a:pt x="188" y="104"/>
                  </a:lnTo>
                  <a:close/>
                  <a:moveTo>
                    <a:pt x="157" y="31"/>
                  </a:moveTo>
                  <a:cubicBezTo>
                    <a:pt x="165" y="39"/>
                    <a:pt x="165" y="39"/>
                    <a:pt x="165" y="39"/>
                  </a:cubicBezTo>
                  <a:cubicBezTo>
                    <a:pt x="147" y="58"/>
                    <a:pt x="147" y="58"/>
                    <a:pt x="147" y="58"/>
                  </a:cubicBezTo>
                  <a:cubicBezTo>
                    <a:pt x="139" y="50"/>
                    <a:pt x="139" y="50"/>
                    <a:pt x="139" y="50"/>
                  </a:cubicBezTo>
                  <a:lnTo>
                    <a:pt x="157" y="31"/>
                  </a:lnTo>
                  <a:close/>
                  <a:moveTo>
                    <a:pt x="147" y="140"/>
                  </a:moveTo>
                  <a:cubicBezTo>
                    <a:pt x="165" y="158"/>
                    <a:pt x="165" y="158"/>
                    <a:pt x="165" y="158"/>
                  </a:cubicBezTo>
                  <a:cubicBezTo>
                    <a:pt x="157" y="166"/>
                    <a:pt x="157" y="166"/>
                    <a:pt x="157" y="166"/>
                  </a:cubicBezTo>
                  <a:cubicBezTo>
                    <a:pt x="139" y="148"/>
                    <a:pt x="139" y="148"/>
                    <a:pt x="139" y="148"/>
                  </a:cubicBezTo>
                  <a:lnTo>
                    <a:pt x="147" y="140"/>
                  </a:lnTo>
                  <a:close/>
                  <a:moveTo>
                    <a:pt x="92" y="9"/>
                  </a:moveTo>
                  <a:cubicBezTo>
                    <a:pt x="103" y="9"/>
                    <a:pt x="103" y="9"/>
                    <a:pt x="103" y="9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92" y="35"/>
                    <a:pt x="92" y="35"/>
                    <a:pt x="92" y="35"/>
                  </a:cubicBezTo>
                  <a:lnTo>
                    <a:pt x="92" y="9"/>
                  </a:lnTo>
                  <a:close/>
                  <a:moveTo>
                    <a:pt x="82" y="76"/>
                  </a:moveTo>
                  <a:cubicBezTo>
                    <a:pt x="99" y="92"/>
                    <a:pt x="99" y="92"/>
                    <a:pt x="99" y="92"/>
                  </a:cubicBezTo>
                  <a:cubicBezTo>
                    <a:pt x="130" y="62"/>
                    <a:pt x="130" y="62"/>
                    <a:pt x="130" y="62"/>
                  </a:cubicBezTo>
                  <a:cubicBezTo>
                    <a:pt x="137" y="70"/>
                    <a:pt x="137" y="70"/>
                    <a:pt x="137" y="70"/>
                  </a:cubicBezTo>
                  <a:cubicBezTo>
                    <a:pt x="99" y="108"/>
                    <a:pt x="99" y="108"/>
                    <a:pt x="99" y="108"/>
                  </a:cubicBezTo>
                  <a:cubicBezTo>
                    <a:pt x="74" y="84"/>
                    <a:pt x="74" y="84"/>
                    <a:pt x="74" y="84"/>
                  </a:cubicBezTo>
                  <a:lnTo>
                    <a:pt x="82" y="76"/>
                  </a:lnTo>
                  <a:close/>
                  <a:moveTo>
                    <a:pt x="38" y="31"/>
                  </a:moveTo>
                  <a:cubicBezTo>
                    <a:pt x="57" y="50"/>
                    <a:pt x="57" y="50"/>
                    <a:pt x="57" y="50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0" y="39"/>
                    <a:pt x="30" y="39"/>
                    <a:pt x="30" y="39"/>
                  </a:cubicBezTo>
                  <a:lnTo>
                    <a:pt x="38" y="31"/>
                  </a:lnTo>
                  <a:close/>
                  <a:moveTo>
                    <a:pt x="34" y="104"/>
                  </a:moveTo>
                  <a:cubicBezTo>
                    <a:pt x="8" y="104"/>
                    <a:pt x="8" y="104"/>
                    <a:pt x="8" y="104"/>
                  </a:cubicBezTo>
                  <a:cubicBezTo>
                    <a:pt x="8" y="93"/>
                    <a:pt x="8" y="93"/>
                    <a:pt x="8" y="93"/>
                  </a:cubicBezTo>
                  <a:cubicBezTo>
                    <a:pt x="34" y="93"/>
                    <a:pt x="34" y="93"/>
                    <a:pt x="34" y="93"/>
                  </a:cubicBezTo>
                  <a:lnTo>
                    <a:pt x="34" y="104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695413" y="3086347"/>
              <a:ext cx="531662" cy="459548"/>
            </a:xfrm>
            <a:custGeom>
              <a:rect l="l" t="t" r="r" b="b"/>
              <a:pathLst>
                <a:path w="184" h="159">
                  <a:moveTo>
                    <a:pt x="132" y="124"/>
                  </a:moveTo>
                  <a:cubicBezTo>
                    <a:pt x="165" y="159"/>
                    <a:pt x="165" y="159"/>
                    <a:pt x="165" y="159"/>
                  </a:cubicBezTo>
                  <a:cubicBezTo>
                    <a:pt x="165" y="124"/>
                    <a:pt x="165" y="124"/>
                    <a:pt x="165" y="124"/>
                  </a:cubicBezTo>
                  <a:cubicBezTo>
                    <a:pt x="184" y="124"/>
                    <a:pt x="184" y="124"/>
                    <a:pt x="184" y="124"/>
                  </a:cubicBezTo>
                  <a:cubicBezTo>
                    <a:pt x="184" y="0"/>
                    <a:pt x="184" y="0"/>
                    <a:pt x="18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24"/>
                    <a:pt x="0" y="124"/>
                    <a:pt x="0" y="124"/>
                  </a:cubicBezTo>
                  <a:cubicBezTo>
                    <a:pt x="115" y="124"/>
                    <a:pt x="115" y="124"/>
                    <a:pt x="115" y="124"/>
                  </a:cubicBezTo>
                  <a:lnTo>
                    <a:pt x="132" y="124"/>
                  </a:lnTo>
                  <a:close/>
                  <a:moveTo>
                    <a:pt x="154" y="49"/>
                  </a:moveTo>
                  <a:cubicBezTo>
                    <a:pt x="162" y="49"/>
                    <a:pt x="168" y="56"/>
                    <a:pt x="168" y="63"/>
                  </a:cubicBezTo>
                  <a:cubicBezTo>
                    <a:pt x="168" y="71"/>
                    <a:pt x="162" y="77"/>
                    <a:pt x="154" y="77"/>
                  </a:cubicBezTo>
                  <a:cubicBezTo>
                    <a:pt x="146" y="77"/>
                    <a:pt x="140" y="71"/>
                    <a:pt x="140" y="63"/>
                  </a:cubicBezTo>
                  <a:cubicBezTo>
                    <a:pt x="140" y="56"/>
                    <a:pt x="146" y="49"/>
                    <a:pt x="154" y="49"/>
                  </a:cubicBezTo>
                  <a:moveTo>
                    <a:pt x="36" y="77"/>
                  </a:moveTo>
                  <a:cubicBezTo>
                    <a:pt x="28" y="77"/>
                    <a:pt x="22" y="71"/>
                    <a:pt x="22" y="63"/>
                  </a:cubicBezTo>
                  <a:cubicBezTo>
                    <a:pt x="22" y="56"/>
                    <a:pt x="28" y="49"/>
                    <a:pt x="36" y="49"/>
                  </a:cubicBezTo>
                  <a:cubicBezTo>
                    <a:pt x="44" y="49"/>
                    <a:pt x="50" y="56"/>
                    <a:pt x="50" y="63"/>
                  </a:cubicBezTo>
                  <a:cubicBezTo>
                    <a:pt x="50" y="71"/>
                    <a:pt x="44" y="77"/>
                    <a:pt x="36" y="77"/>
                  </a:cubicBezTo>
                  <a:moveTo>
                    <a:pt x="75" y="77"/>
                  </a:moveTo>
                  <a:cubicBezTo>
                    <a:pt x="67" y="77"/>
                    <a:pt x="61" y="71"/>
                    <a:pt x="61" y="63"/>
                  </a:cubicBezTo>
                  <a:cubicBezTo>
                    <a:pt x="61" y="56"/>
                    <a:pt x="67" y="49"/>
                    <a:pt x="75" y="49"/>
                  </a:cubicBezTo>
                  <a:cubicBezTo>
                    <a:pt x="83" y="49"/>
                    <a:pt x="89" y="56"/>
                    <a:pt x="89" y="63"/>
                  </a:cubicBezTo>
                  <a:cubicBezTo>
                    <a:pt x="89" y="71"/>
                    <a:pt x="83" y="77"/>
                    <a:pt x="75" y="77"/>
                  </a:cubicBezTo>
                  <a:moveTo>
                    <a:pt x="115" y="77"/>
                  </a:moveTo>
                  <a:cubicBezTo>
                    <a:pt x="107" y="77"/>
                    <a:pt x="100" y="71"/>
                    <a:pt x="100" y="63"/>
                  </a:cubicBezTo>
                  <a:cubicBezTo>
                    <a:pt x="100" y="56"/>
                    <a:pt x="107" y="49"/>
                    <a:pt x="115" y="49"/>
                  </a:cubicBezTo>
                  <a:cubicBezTo>
                    <a:pt x="115" y="49"/>
                    <a:pt x="115" y="49"/>
                    <a:pt x="115" y="49"/>
                  </a:cubicBezTo>
                  <a:cubicBezTo>
                    <a:pt x="123" y="50"/>
                    <a:pt x="129" y="56"/>
                    <a:pt x="129" y="63"/>
                  </a:cubicBezTo>
                  <a:cubicBezTo>
                    <a:pt x="129" y="71"/>
                    <a:pt x="123" y="77"/>
                    <a:pt x="115" y="77"/>
                  </a:cubicBezTo>
                  <a:cubicBezTo>
                    <a:pt x="115" y="77"/>
                    <a:pt x="115" y="77"/>
                    <a:pt x="115" y="77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呼吸道管理策略部署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7947252" y="126810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鼓励患者深呼吸、有效咳嗽，促进呼吸道分泌物排出。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21610" y="126810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保持室内空气流通，定期开窗通风，减少空气中的病原菌浓度。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947252" y="4314241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定期对患者进行口腔护理，减少口腔内病原菌的滋生。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21610" y="4314241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对于无法自主排痰的患者，遵医嘱给予吸痰护理，保持呼吸道通畅。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https://d.book118.com/075221312222011122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2024-09-26T03:54:24.276</cp:lastPrinted>
  <dcterms:created xsi:type="dcterms:W3CDTF">2024-09-25T19:54:24Z</dcterms:created>
  <dcterms:modified xsi:type="dcterms:W3CDTF">2024-09-25T19:54:26Z</dcterms:modified>
</cp:coreProperties>
</file>