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093859-87D4-4B64-AFBA-8690DC6118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EFCEC8-A9CE-400D-BFC1-0F8048F4C4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E64BB9-2A8F-487D-99BC-9E1B80D637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917444-9104-45AD-BCCE-72E7B5A294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E3ADEF8-6104-41E8-80C5-86600D67F9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57A85CF-D5C9-4373-9F3B-41D1853863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975F040-581D-48C1-ABB5-8334FA2316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0EAD59-EDF1-4EDC-BC82-72BF742639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754654-6DF2-4972-88B2-B2FB7F2BB8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FBD1CB-BFF2-4A24-821C-B07CD1F015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B59C1E-4408-447B-833F-2821E2E4CD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5230212312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护理联盟工作汇报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护理联盟介绍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工作成果展示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护理人才培养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未来发展规划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护理联盟介绍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随着社会老龄化程度的加深，对护理服务的需求日益增长。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社会老龄化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护理资源不足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提高护理质量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现有的护理资源难以满足日益增长的需求，需要更多的护理人员参与。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通过护理联盟的成立，整合资源，提高护理服务的专业性和质量。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护理联盟的成立背景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促进护理行业的健康发展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通过规范行业标准，加强监管，推动护理行业的健康发展。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提升社会对护理行业的认知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通过宣传和推广，提高社会对护理行业的认知和尊重。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提供优质的护理服务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通过培训和交流，提高护理人员的专业水平，为患者提供更优质的护理服务。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5667" r="15667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护理联盟的目标和宗旨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会员代表大会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理事会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秘书处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专业委员会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护理联盟的组织架构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2587" b="12587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21810" r="21810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最高权力机构，负责制定和修改联盟章程，选举产生理事会。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负责制定联盟工作计划和预算，监督和评估联盟的运营情况。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负责日常事务的处理和协调，包括会员服务、活动组织、信息发布等。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负责专业领域的指导和建议，包括培训、研究、标准制定等。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工作成果展示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护理联盟已覆盖全国多个地区，为患者提供便捷、高效的护理服务。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护理服务覆盖范围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护理联盟提供多种类型的护理服务，包括基础护理、康复护理、长期照护等，满足不同患者的需求。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护理服务种类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护理联盟拥有庞大的护理人员队伍，具备丰富的专业知识和实践经验。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护理服务人员数量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护理服务提供情况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患者满意度调查结果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患者满意度总体情况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经过调查，患者对护理联盟的服务满意度较高，普遍认为服务态度好、专业水平高。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患者反馈意见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部分患者提出了一些意见和建议，如加强沟通交流、提高服务质量等，护理联盟将积极改进。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患者满意度提升措施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护理联盟将根据患者反馈，采取相应措施提升服务质量，如加强培训、完善管理制度等。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护理联盟制定了严格的护理质量标准，确保服务质量和安全。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护理质量标准制定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定期开展护理质量培训，提高护理人员的专业水平和安全意识。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护理质量培训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建立完善的护理质量监管机制，对护理服务进行全程监控和评估。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护理质量监管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通过持续改进和优化，护理联盟的护理质量得到了显著提升，有效保障了患者的安全和健康。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护理质量改进效果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护理质量提升措施及效果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护理联盟积极参与各类科研项目，数量逐年增加。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科研项目数量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部分科研成果已成功转化为实际应用，提高了护理服务的科学性和有效性。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科研成果转化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护理联盟成员在国内外学术期刊上发表了多篇论文，为推动护理学科发展做出了贡献。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学术论文发表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护理科研成果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护理人才培养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833" r="1883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制定长期护理人才培养计划，明确培养目标、课程设置、培训方式等。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针对不同层次护理人员，设置个性化的培养方案，以满足不同岗位需求。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鼓励护理人员参加继续教育，提升自身专业素养和技能水平。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护理人才培养计划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https://d.book118.com/075230212312011044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2024-09-07T09:45:52.584</cp:lastPrinted>
  <dcterms:created xsi:type="dcterms:W3CDTF">2024-09-07T01:45:52Z</dcterms:created>
  <dcterms:modified xsi:type="dcterms:W3CDTF">2024-09-07T01:45:54Z</dcterms:modified>
</cp:coreProperties>
</file>