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27C3C-5E8B-4E32-8E9F-EA60E7BCC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A78AF-B6DB-4E5D-B8A8-1DF0047CB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A1E9E-9F6F-4F1D-B1E3-28A07E2C1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23DF3-673D-4722-80C1-157FC0CA9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4D8B77-DDBE-457B-AB11-A9863C6AC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24160B-63F8-4462-9BA2-C0DB75254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C80F3B-7393-41DF-9106-AC120F3E0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D84857-7594-49C5-B1A5-12AA527FB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7A5524-8F59-4596-AF95-3BC185853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27EDC-405D-43A9-9061-4B758AE66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584BA-CC00-467A-A322-A327370D3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231044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战略思维与风险评估的关系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战略思维在风险评估中的应用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战略思维对风险评估的影响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案例分析：战略思维在风险评估中的实践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前瞻性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战略思维要求预见未来，提前布局，以应对潜在的风险和机遇。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战略思维是一种高层次的、系统性的思考方式，它关注整体、长期和根本性的问题，旨在制定和执行有效的战略以应对复杂多变的挑战。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全局性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战略思维要求从全局出发，考虑各种因素和利益相关者，寻求整体最优解。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战略思维关注长期目标和趋势，而非短期利益，强调可持续发展。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通过全面、深入地分析内外部环境和资源条件，战略思维有助于制定更加科学、合理的决策。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提升决策质量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战略思维有助于企业发现新的市场机会和竞争优势，从而在激烈的市场竞争中脱颖而出。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增强竞争优势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战略思维鼓励企业不断挑战传统观念和方法，推动技术创新、管理创新和市场创新。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拓宽视野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积极了解国内外政治、经济、社会、科技等各方面的信息和动态，增强对全局的把握能力。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实践锻炼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积极参与项目策划、市场调研等实践活动，将理论知识与实际情况相结合，提高解决问题的能力。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反思总结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定期回顾自己的决策和行动过程，分析成功与失败的原因，总结经验教训，不断完善自己的战略思维能力。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通过阅读经典著作、参加培训课程等方式，不断提升自己的知识水平和思维能力。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战略思维的培养方法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风险评估是对潜在风险进行识别、分析和评价的过程，旨在为企业或组织提供决策支持，以规避或减少风险带来的损失。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通过风险评估，企业或组织可以了解自身面临的各种风险，制定相应的风险管理策略，确保企业或组织的稳健运营和持续发展。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风险评估的流程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根据风险分析结果，对风险进行排序和分类，确定需要重点关注和管理的风险。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风险分析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对识别出的风险进行量化和定性评估，确定风险发生的概率和影响程度。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通过对企业或组织内外部环境的分析，识别出可能对企业或组织产生不利影响的潜在风险。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风险应对策略制定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针对评价出的重要风险，制定相应的风险管理策略和措施。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风险监控与报告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定期对已实施的风险管理策略和措施进行监控和评估，确保风险管理效果符合预期，并及时向上级管理层报告。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892" r="138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包括定性评估、定量评估和半定量评估等。其中，定性评估主要依赖于专家经验和判断，定量评估则通过数学模型和统计数据进行分析，半定量评估则结合两者优点进行评估。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常见的风险评估工具有风险矩阵、故障树分析（FTA）、事件树分析（ETA）等。这些工具可以帮助企业或组织更加系统和全面地识别、分析和评价风险。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风险评估工具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战略思维在风险评估中的应用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整体把握风险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从全局和整体的角度审视风险，避免片面和局部的分析。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系统思考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将风险置于整个系统中进行考虑，分析风险与系统其他部分的相互作用和影响。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综合考虑多种因素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在风险评估中，综合考虑政治、经济、社会、技术等多种因素，以更全面地了解风险。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整体性思维与风险评估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预测未来趋势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通过对历史数据和当前情况的分析，预测风险可能的发展趋势和未来走向。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前瞻性思维有助于在风险尚未显现时，识别出潜在的威胁和机会。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制定预防措施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基于对未来风险的预测，制定相应的预防措施和应对策略，以降低风险发生的可能性和影响。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前瞻性思维与风险预测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https://d.book118.com/075231044023011101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2024-09-09T09:13:49.425</cp:lastPrinted>
  <dcterms:created xsi:type="dcterms:W3CDTF">2024-09-09T01:13:49Z</dcterms:created>
  <dcterms:modified xsi:type="dcterms:W3CDTF">2024-09-09T01:13:51Z</dcterms:modified>
</cp:coreProperties>
</file>