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0A3D3-4F90-48B0-A6D2-BE3756640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730B4-38F3-43EB-A1D6-CD7AEC091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78C73-13F2-42D1-81EC-052D0C5D7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FAFF2-1595-4C3B-9BED-92DEE1127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FFAB94-9CDB-4A18-AFDA-11D47A941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9FB3F1-1CDE-43E8-9287-3F738CEF7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E0BC51-0003-4E86-9949-77EC0985D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EFBBF-C010-4E1D-83A6-00CC1446D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980D3-AD8D-4C5F-AABA-6205B50DA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B6FF3-01CD-4F1F-8FAD-6538527CB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5C16F-6720-497E-AF6D-E465DFEEE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231114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肺复苏护理培训PPT\n## 1.心肺复苏概述及重要性\n### 1.1心肺复苏的定义与目的\n### 1.2心肺复苏的重要性及适用范围\n### 1.3心肺复苏的发展趋势与挑战\n## 2.心肺复苏基本原理及步骤\n### 2.1心肺复苏的基本原理及生理机制\n### 2.2心肺复苏的步骤及操作流程\n### 2.3心肺复苏的注意事项与技巧\n## 3.心肺复苏设备与器材\n### 3.1心肺复苏设备的选择与使用\n### 3.2心肺复苏器材的配置与管理\n### 3.3心肺复苏设备的维护与保养\n## 4.心肺复苏的适应症与禁忌症\n### 4.1心肺复苏的适应症及评估方法\n### 4.2心肺复苏的禁忌症及注意事项\n### 4.3心肺复苏的并发症预防与处理\n## 5.心肺复苏的实践操作与案例分析\n### 5.1心肺复苏的实践操作与技巧演示\n### 5.2心肺复苏的案例分析与研究\n### 5.3心肺复苏的实践经验与教训总结\n## 6.心肺复苏的培训和考核\n### 6.1心肺复苏的培训计划与实施\n### 6.2心肺复苏的考核标准与方法\n### 6.3心肺复苏培训的效果评估与改进\n## 7.心肺复苏的科研与创新\n### 7.1心肺复苏的科研方向与进展\n### 7.2心肺复苏的创新技术与成果\n### 7.3心肺复苏的科研合作与交流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心肺复苏护理培训PPT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心肺复苏概述及重要性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心肺复苏（CPR）是一种紧急救护技术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通过人工循环手段维持生命的急救方法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适用于心跳骤停和呼吸暂停患者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心肺复苏的目的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恢复循环和氧气供应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保护大脑功能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为进一步治疗争取时间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心肺复苏的定义与目的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心肺复苏的重要性及适用范围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8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心肺复苏的重要性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救命技术：心跳骤停患者生存率与心肺复苏的及时性密切相关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减少伤残：心肺复苏可以降低患者发生严重神经系统损伤的风险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适用范围广泛：适用于各种场合，如家庭、公共场所、医疗机构等</a:t>
            </a:r>
            <a:endParaRPr/>
          </a:p>
        </p:txBody>
      </p:sp>
      <p:cxnSp>
        <p:nvCxnSpPr>
          <p:cNvPr id="28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心肺复苏的发展趋势</a:t>
                </a:r>
                <a:endParaRPr/>
              </a:p>
            </p:txBody>
          </p:sp>
          <p:sp>
            <p:nvSpPr>
              <p:cNvPr id="2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简化操作流程：通过改进心肺复苏技术和设备，使非专业人士也能操作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个性化施救：根据患者具体情况，实施个性化心肺复苏方案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智能化救护：利用智能设备和技术，提高心肺复苏的准确性和效果</a:t>
                </a:r>
                <a:endParaRPr/>
              </a:p>
            </p:txBody>
          </p:sp>
          <p:sp>
            <p:nvSpPr>
              <p:cNvPr id="2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心肺复苏面临的挑战</a:t>
                </a:r>
                <a:endParaRPr/>
              </a:p>
            </p:txBody>
          </p:sp>
          <p:sp>
            <p:nvSpPr>
              <p:cNvPr id="3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培训普及不足：公众对心肺复苏的认知度和操作能力有待提高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法律法规不完善：心肺复苏的立法和执法方面仍需加强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救护资源不足：部分地区和专业机构的心肺复苏设备和人员配置不足</a:t>
                </a:r>
                <a:endParaRPr/>
              </a:p>
            </p:txBody>
          </p:sp>
          <p:sp>
            <p:nvSpPr>
              <p:cNvPr id="3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心肺复苏的发展趋势与挑战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0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心肺复苏基本原理及步骤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心肺复苏的基本原理及生理机制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心肺复苏的基本原理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通过人工循环维持氧气供应和血液循环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激发心脏自律性，恢复心脏功能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生理机制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胸外按压产生人工循环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人工呼吸提供氧气供应</a:t>
                </a:r>
                <a:endParaRPr/>
              </a:p>
            </p:txBody>
          </p:sp>
          <p:pic>
            <p:nvPicPr>
              <p:cNvPr id="3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2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2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确认安全：确保现场安全，避免二次伤害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判断意识：检查患者是否有意识反应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求救：呼叫救护电话，寻求专业帮助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胸外按压：进行30次胸外按压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人工呼吸：进行2次人工呼吸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循环：按照30:2的比例进行胸外按压和人工呼吸</a:t>
                </a:r>
                <a:endParaRPr/>
              </a:p>
            </p:txBody>
          </p:sp>
          <p:sp>
            <p:nvSpPr>
              <p:cNvPr id="32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心肺复苏的步骤</a:t>
                </a:r>
                <a:endParaRPr/>
              </a:p>
            </p:txBody>
          </p:sp>
          <p:sp>
            <p:nvSpPr>
              <p:cNvPr id="32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3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3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选择合适的按压部位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保持正确的按压姿势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使用正确的按压频率和深度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确保人工呼吸有效</a:t>
                </a:r>
                <a:endParaRPr/>
              </a:p>
            </p:txBody>
          </p:sp>
          <p:sp>
            <p:nvSpPr>
              <p:cNvPr id="33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操作流程</a:t>
                </a:r>
                <a:endParaRPr/>
              </a:p>
            </p:txBody>
          </p:sp>
          <p:sp>
            <p:nvSpPr>
              <p:cNvPr id="33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心肺复苏的步骤及操作流程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心肺复苏的注意事项与技巧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保持冷静，迅速判断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按照标准流程操作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注意按压与呼吸的比例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避免过度通气</a:t>
                </a:r>
                <a:endParaRPr/>
              </a:p>
            </p:txBody>
          </p:sp>
          <p:pic>
            <p:nvPicPr>
              <p:cNvPr id="3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使用巧劲，避免过度用力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保持按压部位稳定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注意观察患者反应</a:t>
                </a:r>
                <a:endParaRPr/>
              </a:p>
            </p:txBody>
          </p:sp>
          <p:pic>
            <p:nvPicPr>
              <p:cNvPr id="3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心肺复苏设备与器材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心肺复苏设备的选择与使用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心肺复苏设备的选择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根据现场条件和人员能力选择合适的设备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考虑设备的便携性和易用性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心肺复苏设备的使用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了解设备的性能和使用方法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严格按照说明书操作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心肺复苏器材的配置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根据实际需要配置设备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确保设备处于良好状态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心肺复苏器材的管理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定期检查和维护设备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建立设备使用记录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心肺复苏器材的配置与管理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心肺复苏设备的维护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定期进行设备检查和维护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避免设备受潮、污染和损坏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心肺复苏设备的保养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定期更换耗材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保持设备清洁和良好状态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心肺复苏设备的维护与保养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6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心肺复苏的适应症与禁忌症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心肺复苏的适应症及评估方法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心跳骤停患者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呼吸暂停患者</a:t>
                </a:r>
                <a:endParaRPr/>
              </a:p>
            </p:txBody>
          </p:sp>
          <p:pic>
            <p:nvPicPr>
              <p:cNvPr id="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观察患者意识和呼吸状况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使用生命体征监测设备进行评估</a:t>
                </a:r>
                <a:endParaRPr/>
              </a:p>
            </p:txBody>
          </p:sp>
          <p:pic>
            <p:nvPicPr>
              <p:cNvPr id="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https://d.book118.com/075231114114011111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心肺复苏护理培训PPT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2024-09-17T01:02:19.047</cp:lastPrinted>
  <dcterms:created xsi:type="dcterms:W3CDTF">2024-09-16T17:02:19Z</dcterms:created>
  <dcterms:modified xsi:type="dcterms:W3CDTF">2024-09-16T17:02:21Z</dcterms:modified>
</cp:coreProperties>
</file>