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0F813-B991-49A9-95B0-8C3809A4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B9972-D49A-4943-9310-6740B719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2A38A-8E56-4F88-92EC-6CE963919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AB61E-50BC-47EA-AD0A-60F283D4D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D0F8E6-6652-4BF5-BD58-72E02BC7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D5D14-8C39-40B7-B4A6-A6D04C86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04E7F-0224-447F-AC2C-E81AA1E7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DDB4A-BE68-4AB4-ABD0-A6013D1D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4DDB8-3023-44CC-961F-DF117AFA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748A5-7B68-424B-A64D-EDD9A721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5A32E-4F9F-4096-8962-CF1CDE02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3213031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事故预防的对策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事故预防的监督和考核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05" b="118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261" b="162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减少人员伤亡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事故是造成人员伤亡的主要原因之一，通过预防措施可以显著降低事故发生的风险，从而减少人员伤亡。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安全生产是企业稳定发展的基础，事故预防能够提高生产安全水平，降低生产事故对企业和社会的负面影响。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提高社会效益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减少事故的发生有助于提高社会效益，减轻政府和社会的负担，促进社会和谐发展。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事故预防的基本原则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163" r="1416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安全第一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始终将安全放在首位，在生产过程中严格遵守安全规定，确保员工的人身安全。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运用科学的管理理念和方法，建立完善的事故预防管理体系，提高安全管理效率。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采取有效的预防措施，消除事故隐患，降低事故发生的概率。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综合运用技术、管理、教育等多种手段，全面提升事故预防水平。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员工在操作过程中因缺乏经验、技能不足或疏忽导致操作失误，引发事故。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违章作业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员工违反安全操作规程，冒险作业，增加了事故发生的概率。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疲劳作业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长时间连续工作导致员工疲劳，注意力不集中，容易发生事故。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设备老化、维护不当等原因导致设备故障，引发事故。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设备缺陷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设备设计、制造等环节存在的缺陷，导致设备在运行过程中出现故障或失效，引发事故。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缺乏必要的安全防护设施，使得员工在操作过程中容易受到伤害。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暴雨、暴风雪、冰冻等恶劣天气影响设施的正常运行和员工的作业安全。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作业环境不良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狭小空间、高温、高湿、噪音等不良环境条件影响员工的作业安全。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地震、洪水、台风等自然灾害对设施和人员造成严重威胁。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企业缺乏完善的安全管理制度，或者制度执行不力，导致事故发生。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员工缺乏必要的安全知识和技能，对安全操作规程不了解，容易发生事故。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企业缺乏有效的应急预案，或者预案演练不足，导致事故发生后无法及时应对。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预防对策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https://d.book118.com/075232130310011034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2024-08-30T13:23:51.957</cp:lastPrinted>
  <dcterms:created xsi:type="dcterms:W3CDTF">2024-08-30T05:23:51Z</dcterms:created>
  <dcterms:modified xsi:type="dcterms:W3CDTF">2024-08-30T05:23:54Z</dcterms:modified>
</cp:coreProperties>
</file>