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48F8546-D2F2-4475-889D-B47690351E5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BAEB0-8AE0-4EAD-8641-DBD806EC8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5A17B-7D82-4227-944C-8183F639A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2FF75-78EF-4127-B439-CB62858C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94FF8-1830-49EB-8F55-C870EBD29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610F2-5F2B-4ED7-ACCA-CDC6CADF4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FB76B-53AF-4DD7-9F0E-74721B3E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81370-6002-41E5-9D9F-5DDD6C222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9A775-819D-45CA-8115-FE95FBED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16E91-5407-42D4-B3FE-360CE4E7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1D41-68C3-4A40-96D2-AB40BA98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CA433-D354-4A89-BA10-45C8FAF45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791BF6D-2851-49FA-9836-52715A85652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B71C85-0C59-4282-AD01-E8879BD4928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342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智能学习系统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智能学习系统简介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智能学习系统的技术框架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智能学习系统的关键组成部分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智能学习系统的实际应用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智能学习系统的未来发展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智能学习系统简介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什么是智能学习系统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学习系统是指利用人工智能技术和大数据分析等手段，为学生提供个性化、高效率的学习辅助工具的系统。这种系统能够根据学生的学习情况和需求，提供相应的学习内容和建议，帮助学生提高学习效率和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智能学习系统的特点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根据学生的学习特点和需求，制定个性化的学习计划。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个性化定制学习计划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及时给予学生学习进度和表现的反馈，并提供相应建议。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实时反馈和建议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提供丰富多样的学习资源，包括文本、视频、音频等形式。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多样化的学习资源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通过智能算法对学生的学习情况进行评估和监控，及时调整学习计划。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智能评估和监控学习进度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智能学习系统的应用领域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提供在线课程、考试等教育服务。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为企业员工提供培训和学习机会。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为个人提供自主学习的平台和工具。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支持科研人员进行学术研究和实验。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科学研究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智能学习系统的发展趋势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智能学习系统将更多地运用深度学习和神经网络技术。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深度学习和神经网络应用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不断优化个性化学习算法，提升学习效果。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个性化学习算法优化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将虚拟现实和增强现实技术结合到智能学习系统中。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虚拟现实和增强现实融合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智能学习系统的发展将会给教育和学习带来革命性的变化，帮助个人和组织更好地实现教育目标和知识传递。未来的智能学习系统将更加智能化、个性化和高效化，成为学习者不可或缺的重要辅助工具。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智能学习系统的技术框架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清洗数据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转换格式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处理缺失值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数据模型建立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构建模型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训练模型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验证模型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数据可视化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将数据以图表形式展示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帮助用户更直观地理解数据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大数据分析技术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利用各种数据源获取数据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让机器具有学习能力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使计算机能够理解和处理人类语言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自然语言处理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让计算机能够理解图像和视频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计算机视觉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通过神经网络模拟人脑学习过程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云计算技术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根据需求动态分配计算资源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弹性计算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高效管理和查询大量数据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数据库服务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提供灵活可扩展的存储空间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存储服务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物联网技术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物联网技术涉及传感器设备、数据采集、数据传输和数据分析，通过互联网实现设备之间的信息交换和智能控制。传感器设备感知周围环境，采集数据，传输至云端进行分析，实现智能化决策和应用。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实时数据采集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数据预处理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数据存储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无线通信技术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物联网协议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数据安全传输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数据挖掘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数据可视化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模式识别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物联网技术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传感器设备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温度传感器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湿度传感器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光线传感器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智能学习系统的未来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随着技术的不断发展，智能学习系统将越来越智能化和个性化。大数据分析、人工智能等技术的不断融合将推动智能学习系统的发展，为教育、企业培训等领域带来更多可能性。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智能学习系统的关键组成部分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学习内容管理系统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学习内容管理系统是智能学习系统的重要组成部分，包括课程资源管理、学习任务分配、教师辅助工具以及学生讨论区等功能，通过这些功能实现教学内容的管理和交流。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学习行为分析系统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收集学生的学习行为数据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学习行为数据收集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分析学生的学习行为模式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学习行为分析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预测学生的学习行为趋势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学习行为预测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根据学习行为个性化推荐学习内容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语音转文字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将语音信息转换为文本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文字识别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识别文本信息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语音交互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实现语音与系统的交互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语音识别技术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语音采集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采集学生的语音信息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https://d.book118.com/075234212013011130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智能学习系统</vt:lpstr>
      <vt:lpstr>目录</vt:lpstr>
      <vt:lpstr>第1章 智能学习系统简介</vt:lpstr>
      <vt:lpstr> </vt:lpstr>
      <vt:lpstr>智能学习系统的特点</vt:lpstr>
      <vt:lpstr>智能学习系统的应用领域</vt:lpstr>
      <vt:lpstr>智能学习系统的发展趋势</vt:lpstr>
      <vt:lpstr>结语</vt:lpstr>
      <vt:lpstr>第2章 智能学习系统的技术框架</vt:lpstr>
      <vt:lpstr>大数据分析技术</vt:lpstr>
      <vt:lpstr>人工智能技术</vt:lpstr>
      <vt:lpstr>云计算技术</vt:lpstr>
      <vt:lpstr> </vt:lpstr>
      <vt:lpstr>物联网技术</vt:lpstr>
      <vt:lpstr>智能学习系统的未来</vt:lpstr>
      <vt:lpstr>第3章 智能学习系统的关键组成部分</vt:lpstr>
      <vt:lpstr> </vt:lpstr>
      <vt:lpstr>学习行为分析系统</vt:lpstr>
      <vt:lpstr>语音识别技术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2024-09-29T14:24:52.451</cp:lastPrinted>
  <dcterms:created xsi:type="dcterms:W3CDTF">2024-09-29T06:24:52Z</dcterms:created>
  <dcterms:modified xsi:type="dcterms:W3CDTF">2024-09-29T06:24:54Z</dcterms:modified>
</cp:coreProperties>
</file>