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AD4B1-9572-441F-884E-00AE5495C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EEF93-C4C9-4ACA-946D-CDF027AC9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D26E1-1F62-49FF-9AE1-B2B3A9B2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C4C2E-E3C6-45B8-AD3A-F37A50C41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93034A-65A2-41DD-A414-416D8F73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5DB950-3DDA-43AE-AFA3-E841D6222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C988E3-4C02-49B3-99C5-AFBD325B9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4441D-FD81-43C0-BA53-05BCA473D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3A752-09E8-432B-83A9-167F113A5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93658-ACCC-4EB3-8D1A-B2220F1AA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00F4E-4BF0-4BFD-A118-0ADF17E02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41014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预防灾害模板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灾害预警系统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灾害应急预案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灾害恢复重建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灾害预防的国际合作与交流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灾害概述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28" r="20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802" r="188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灾害是指由于自然或人为因素引发的，对人类生命财产、环境造成危害和破坏的事件。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灾害可以根据不同的标准进行分类，如自然灾害和人为灾害、地质灾害和气象灾害等。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灾害可能导致大量的人员伤亡，特别是对于地震、台风等大规模自然灾害。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灾害可能导致房屋、道路、桥梁等基础设施和生产设备等财产的严重损失。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灾害可能导致土地、水资源、森林等环境资源的破坏，影响生态平衡和可持续发展。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包括制定防灾减灾法律法规、建立应急救援队伍、完善预警监测系统等。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建立健全防灾减灾体系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提高公众防灾意识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加强灾害风险评估与管理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推进科技创新与国际合作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通过宣传教育、培训演练等方式，提高公众对灾害的认识和自我保护能力。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对可能发生灾害的地区进行风险评估，采取相应的工程和非工程措施进行风险管理。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加强科技研发和国际交流合作，提高防灾减灾的科技水平。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灾害的预防与减灾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灾害预警系统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预警系统的建立与运行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预警系统需要有一套完善的管理制度，以确保其运行和管理的规范化和有效性。这包括人员培训、设备维护、数据更新等方面的管理。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预警系统的管理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预警系统需要经过科学规划、合理布局和持续改进，以确保其能够及时、准确地提供灾害预警信息。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预警系统的建立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预警系统需要保持24小时不间断的运行，以确保在灾害发生时能够及时发出预警信息。同时，预警系统还需要定期进行维护和升级，以确保其性能和准确度。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预警系统的运行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预警系统需要采用各种先进的监测技术，如卫星遥感、雷达监测、地震监测等，以实现对灾害的实时监测和预警。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预警系统需要采用高效的数据处理技术，如大数据分析、云计算等，以实现对监测数据的快速处理和分析。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预警系统需要采用可靠的通信技术，如无线通信、卫星通信等，以确保预警信息能够及时、准确地传递给相关人员。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预警系统的技术手段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由于受到各种因素的影响，预警系统的精度可能会存在一定的误差。因此，在使用预警信息时，需要进行合理的评估和判断。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覆盖范围问题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由于资源和技术的限制，预警系统的覆盖范围可能会存在一定的局限性。因此，在建设预警系统时，需要充分考虑其覆盖范围和覆盖人口。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更新与维护问题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预警系统需要不断进行更新和维护，以确保其性能和准确度。因此，需要投入足够的资源和精力进行系统的维护和升级。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预警系统的局限性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灾害应急预案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基于灾害类型和风险，制定相应的应急预案，包括应急组织、救援队伍、物资储备、通讯联络等方面的安排。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预案实施与调度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在灾害发生时，迅速启动应急预案，协调各方面资源，确保救援工作的及时性和有效性。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确定灾害类型和风险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根据地区特点和历史灾害记录，确定可能发生的灾害类型和风险等级。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制定应急预案培训计划，针对不同人员开展培训，提高其应对灾害的能力和意识。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定期组织应急演练，模拟灾害发生时的情景，检验应急预案的可行性和有效性。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演练评估与总结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对应急演练进行评估和总结，找出存在的问题和不足，提出改进措施。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应急预案的培训与演练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https://d.book118.com/075241014214011042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2024-09-03T22:00:53.363</cp:lastPrinted>
  <dcterms:created xsi:type="dcterms:W3CDTF">2024-09-03T14:00:53Z</dcterms:created>
  <dcterms:modified xsi:type="dcterms:W3CDTF">2024-09-03T14:00:55Z</dcterms:modified>
</cp:coreProperties>
</file>