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402.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smtClean="0"/>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lstStyle>
            <a:lvl1pPr algn="r">
              <a:defRPr sz="1100"/>
            </a:lvl1pPr>
          </a:lstStyle>
          <a:p>
            <a:fld id="{A9A0EA98-5831-4853-B862-C702E6EB345C}" type="slidenum">
              <a:rPr lang="en-US"/>
              <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97" name="幻灯片图像占位符 1"/>
          <p:cNvSpPr>
            <a:spLocks noGrp="1" noRot="1" noChangeAspect="1"/>
          </p:cNvSpPr>
          <p:nvPr>
            <p:ph type="sldImg"/>
          </p:nvPr>
        </p:nvSpPr>
        <p:spPr/>
      </p:sp>
      <p:sp>
        <p:nvSpPr>
          <p:cNvPr id="1048799" name="备注占位符 2"/>
          <p:cNvSpPr>
            <a:spLocks noGrp="1"/>
          </p:cNvSpPr>
          <p:nvPr>
            <p:ph type="body" idx="1"/>
          </p:nvPr>
        </p:nvSpPr>
        <p:spPr/>
        <p:txBody>
          <a:bodyPr/>
          <a:lstStyle/>
          <a:p>
            <a:endParaRPr lang="zh-CN" altLang="en-US"/>
          </a:p>
        </p:txBody>
      </p:sp>
      <p:sp>
        <p:nvSpPr>
          <p:cNvPr id="1048801"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5.xml"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0.xml" /><Relationship Id="rId10" Type="http://schemas.openxmlformats.org/officeDocument/2006/relationships/tags" Target="../tags/tag79.xml" /><Relationship Id="rId11" Type="http://schemas.openxmlformats.org/officeDocument/2006/relationships/tags" Target="../tags/tag80.xml" /><Relationship Id="rId12" Type="http://schemas.openxmlformats.org/officeDocument/2006/relationships/tags" Target="../tags/tag81.xml" /><Relationship Id="rId13" Type="http://schemas.openxmlformats.org/officeDocument/2006/relationships/tags" Target="../tags/tag82.xml" /><Relationship Id="rId14" Type="http://schemas.openxmlformats.org/officeDocument/2006/relationships/tags" Target="../tags/tag83.xml" /><Relationship Id="rId15" Type="http://schemas.openxmlformats.org/officeDocument/2006/relationships/tags" Target="../tags/tag84.xml" /><Relationship Id="rId16" Type="http://schemas.openxmlformats.org/officeDocument/2006/relationships/tags" Target="../tags/tag85.xml" /><Relationship Id="rId17" Type="http://schemas.openxmlformats.org/officeDocument/2006/relationships/tags" Target="../tags/tag86.xml" /><Relationship Id="rId18" Type="http://schemas.openxmlformats.org/officeDocument/2006/relationships/tags" Target="../tags/tag87.xml" /><Relationship Id="rId19" Type="http://schemas.openxmlformats.org/officeDocument/2006/relationships/tags" Target="../tags/tag88.xml" /><Relationship Id="rId2" Type="http://schemas.openxmlformats.org/officeDocument/2006/relationships/tags" Target="../tags/tag71.xml" /><Relationship Id="rId20" Type="http://schemas.openxmlformats.org/officeDocument/2006/relationships/tags" Target="../tags/tag89.xml" /><Relationship Id="rId21" Type="http://schemas.openxmlformats.org/officeDocument/2006/relationships/tags" Target="../tags/tag90.xml" /><Relationship Id="rId22" Type="http://schemas.openxmlformats.org/officeDocument/2006/relationships/tags" Target="../tags/tag91.xml" /><Relationship Id="rId23" Type="http://schemas.openxmlformats.org/officeDocument/2006/relationships/tags" Target="../tags/tag92.xml" /><Relationship Id="rId24" Type="http://schemas.openxmlformats.org/officeDocument/2006/relationships/tags" Target="../tags/tag93.xml" /><Relationship Id="rId25" Type="http://schemas.openxmlformats.org/officeDocument/2006/relationships/tags" Target="../tags/tag94.xml" /><Relationship Id="rId26" Type="http://schemas.openxmlformats.org/officeDocument/2006/relationships/tags" Target="../tags/tag95.xml" /><Relationship Id="rId27" Type="http://schemas.openxmlformats.org/officeDocument/2006/relationships/tags" Target="../tags/tag96.xml" /><Relationship Id="rId28" Type="http://schemas.openxmlformats.org/officeDocument/2006/relationships/tags" Target="../tags/tag97.xml" /><Relationship Id="rId29" Type="http://schemas.openxmlformats.org/officeDocument/2006/relationships/tags" Target="../tags/tag98.xml" /><Relationship Id="rId3" Type="http://schemas.openxmlformats.org/officeDocument/2006/relationships/tags" Target="../tags/tag72.xml" /><Relationship Id="rId30" Type="http://schemas.openxmlformats.org/officeDocument/2006/relationships/tags" Target="../tags/tag99.xml" /><Relationship Id="rId31" Type="http://schemas.openxmlformats.org/officeDocument/2006/relationships/tags" Target="../tags/tag100.xml" /><Relationship Id="rId32" Type="http://schemas.openxmlformats.org/officeDocument/2006/relationships/tags" Target="../tags/tag101.xml" /><Relationship Id="rId33" Type="http://schemas.openxmlformats.org/officeDocument/2006/relationships/slideMaster" Target="../slideMasters/slideMaster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02.xml" /><Relationship Id="rId10" Type="http://schemas.openxmlformats.org/officeDocument/2006/relationships/tags" Target="../tags/tag111.xml" /><Relationship Id="rId11" Type="http://schemas.openxmlformats.org/officeDocument/2006/relationships/tags" Target="../tags/tag112.xml" /><Relationship Id="rId12" Type="http://schemas.openxmlformats.org/officeDocument/2006/relationships/tags" Target="../tags/tag113.xml" /><Relationship Id="rId13" Type="http://schemas.openxmlformats.org/officeDocument/2006/relationships/tags" Target="../tags/tag114.xml" /><Relationship Id="rId14" Type="http://schemas.openxmlformats.org/officeDocument/2006/relationships/tags" Target="../tags/tag115.xml" /><Relationship Id="rId15" Type="http://schemas.openxmlformats.org/officeDocument/2006/relationships/tags" Target="../tags/tag116.xml" /><Relationship Id="rId16" Type="http://schemas.openxmlformats.org/officeDocument/2006/relationships/tags" Target="../tags/tag117.xml" /><Relationship Id="rId17" Type="http://schemas.openxmlformats.org/officeDocument/2006/relationships/tags" Target="../tags/tag118.xml" /><Relationship Id="rId18" Type="http://schemas.openxmlformats.org/officeDocument/2006/relationships/tags" Target="../tags/tag119.xml" /><Relationship Id="rId19" Type="http://schemas.openxmlformats.org/officeDocument/2006/relationships/tags" Target="../tags/tag120.xml" /><Relationship Id="rId2" Type="http://schemas.openxmlformats.org/officeDocument/2006/relationships/tags" Target="../tags/tag103.xml" /><Relationship Id="rId20" Type="http://schemas.openxmlformats.org/officeDocument/2006/relationships/tags" Target="../tags/tag121.xml" /><Relationship Id="rId21" Type="http://schemas.openxmlformats.org/officeDocument/2006/relationships/tags" Target="../tags/tag122.xml" /><Relationship Id="rId22" Type="http://schemas.openxmlformats.org/officeDocument/2006/relationships/tags" Target="../tags/tag123.xml" /><Relationship Id="rId23" Type="http://schemas.openxmlformats.org/officeDocument/2006/relationships/tags" Target="../tags/tag124.xml" /><Relationship Id="rId24" Type="http://schemas.openxmlformats.org/officeDocument/2006/relationships/tags" Target="../tags/tag125.xml" /><Relationship Id="rId25" Type="http://schemas.openxmlformats.org/officeDocument/2006/relationships/tags" Target="../tags/tag126.xml" /><Relationship Id="rId26" Type="http://schemas.openxmlformats.org/officeDocument/2006/relationships/tags" Target="../tags/tag127.xml" /><Relationship Id="rId27" Type="http://schemas.openxmlformats.org/officeDocument/2006/relationships/tags" Target="../tags/tag128.xml" /><Relationship Id="rId28" Type="http://schemas.openxmlformats.org/officeDocument/2006/relationships/tags" Target="../tags/tag129.xml" /><Relationship Id="rId29" Type="http://schemas.openxmlformats.org/officeDocument/2006/relationships/tags" Target="../tags/tag130.xml" /><Relationship Id="rId3" Type="http://schemas.openxmlformats.org/officeDocument/2006/relationships/tags" Target="../tags/tag104.xml" /><Relationship Id="rId30" Type="http://schemas.openxmlformats.org/officeDocument/2006/relationships/tags" Target="../tags/tag131.xml" /><Relationship Id="rId31" Type="http://schemas.openxmlformats.org/officeDocument/2006/relationships/tags" Target="../tags/tag132.xml" /><Relationship Id="rId32" Type="http://schemas.openxmlformats.org/officeDocument/2006/relationships/tags" Target="../tags/tag133.xml" /><Relationship Id="rId33" Type="http://schemas.openxmlformats.org/officeDocument/2006/relationships/tags" Target="../tags/tag134.xml" /><Relationship Id="rId34" Type="http://schemas.openxmlformats.org/officeDocument/2006/relationships/slideMaster" Target="../slideMasters/slideMaster2.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tags" Target="../tags/tag110.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35.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41.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49.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53.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56.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60.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173.xml" /><Relationship Id="rId11" Type="http://schemas.openxmlformats.org/officeDocument/2006/relationships/tags" Target="../tags/tag174.xml" /><Relationship Id="rId12" Type="http://schemas.openxmlformats.org/officeDocument/2006/relationships/tags" Target="../tags/tag175.xml" /><Relationship Id="rId13" Type="http://schemas.openxmlformats.org/officeDocument/2006/relationships/tags" Target="../tags/tag176.xml" /><Relationship Id="rId14" Type="http://schemas.openxmlformats.org/officeDocument/2006/relationships/tags" Target="../tags/tag177.xml" /><Relationship Id="rId15" Type="http://schemas.openxmlformats.org/officeDocument/2006/relationships/tags" Target="../tags/tag178.xml" /><Relationship Id="rId16" Type="http://schemas.openxmlformats.org/officeDocument/2006/relationships/tags" Target="../tags/tag179.xml" /><Relationship Id="rId17" Type="http://schemas.openxmlformats.org/officeDocument/2006/relationships/tags" Target="../tags/tag180.xml" /><Relationship Id="rId18" Type="http://schemas.openxmlformats.org/officeDocument/2006/relationships/tags" Target="../tags/tag181.xml" /><Relationship Id="rId19" Type="http://schemas.openxmlformats.org/officeDocument/2006/relationships/tags" Target="../tags/tag182.xml" /><Relationship Id="rId2" Type="http://schemas.openxmlformats.org/officeDocument/2006/relationships/tags" Target="../tags/tag165.xml" /><Relationship Id="rId20" Type="http://schemas.openxmlformats.org/officeDocument/2006/relationships/tags" Target="../tags/tag183.xml" /><Relationship Id="rId21" Type="http://schemas.openxmlformats.org/officeDocument/2006/relationships/tags" Target="../tags/tag184.xml" /><Relationship Id="rId22" Type="http://schemas.openxmlformats.org/officeDocument/2006/relationships/tags" Target="../tags/tag185.xml" /><Relationship Id="rId23" Type="http://schemas.openxmlformats.org/officeDocument/2006/relationships/tags" Target="../tags/tag186.xml" /><Relationship Id="rId24" Type="http://schemas.openxmlformats.org/officeDocument/2006/relationships/tags" Target="../tags/tag187.xml" /><Relationship Id="rId25" Type="http://schemas.openxmlformats.org/officeDocument/2006/relationships/tags" Target="../tags/tag188.xml" /><Relationship Id="rId26" Type="http://schemas.openxmlformats.org/officeDocument/2006/relationships/tags" Target="../tags/tag189.xml" /><Relationship Id="rId27" Type="http://schemas.openxmlformats.org/officeDocument/2006/relationships/tags" Target="../tags/tag190.xml" /><Relationship Id="rId28" Type="http://schemas.openxmlformats.org/officeDocument/2006/relationships/tags" Target="../tags/tag191.xml" /><Relationship Id="rId29" Type="http://schemas.openxmlformats.org/officeDocument/2006/relationships/tags" Target="../tags/tag192.xml" /><Relationship Id="rId3" Type="http://schemas.openxmlformats.org/officeDocument/2006/relationships/tags" Target="../tags/tag166.xml" /><Relationship Id="rId30" Type="http://schemas.openxmlformats.org/officeDocument/2006/relationships/tags" Target="../tags/tag193.xml" /><Relationship Id="rId31" Type="http://schemas.openxmlformats.org/officeDocument/2006/relationships/tags" Target="../tags/tag194.xml" /><Relationship Id="rId32" Type="http://schemas.openxmlformats.org/officeDocument/2006/relationships/tags" Target="../tags/tag195.xml" /><Relationship Id="rId33" Type="http://schemas.openxmlformats.org/officeDocument/2006/relationships/tags" Target="../tags/tag196.xml" /><Relationship Id="rId34" Type="http://schemas.openxmlformats.org/officeDocument/2006/relationships/tags" Target="../tags/tag197.xml" /><Relationship Id="rId35" Type="http://schemas.openxmlformats.org/officeDocument/2006/relationships/tags" Target="../tags/tag198.xml" /><Relationship Id="rId36" Type="http://schemas.openxmlformats.org/officeDocument/2006/relationships/tags" Target="../tags/tag199.xml" /><Relationship Id="rId37" Type="http://schemas.openxmlformats.org/officeDocument/2006/relationships/tags" Target="../tags/tag200.xml" /><Relationship Id="rId38" Type="http://schemas.openxmlformats.org/officeDocument/2006/relationships/tags" Target="../tags/tag201.xml" /><Relationship Id="rId39" Type="http://schemas.openxmlformats.org/officeDocument/2006/relationships/slideMaster" Target="../slideMasters/slideMaster2.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0F8378-A146-423F-ABD4-200C2D6213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3E86B8-4420-410C-8346-8C8C51618C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B7344B-7472-4D14-9499-511D169234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45D5BA-A2F5-41F2-8AFE-9F85D7AE08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CEA75A-2782-454B-B319-F650069B1A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DAE212-E924-490A-81B0-ACE0749283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902AB4-8B61-4E59-A281-DD347A8F92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476715-D7C1-44F4-B814-85ABFAA657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F3E36D-B5C3-4AB6-B13A-75B17A3FA6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0735AF-3A9F-4A0D-B1FC-749EB1D9F8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45090C-CB8D-469A-B917-36BC3BDA63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VCG41N1266076819"/>
          <p:cNvPicPr>
            <a:picLocks noChangeAspect="1"/>
          </p:cNvPicPr>
          <p:nvPr userDrawn="1">
            <p:custDataLst>
              <p:tags r:id="rId2"/>
            </p:custDataLst>
          </p:nvPr>
        </p:nvPicPr>
        <p:blipFill>
          <a:blip r:embed="rId1"/>
          <a:stretch>
            <a:fillRect/>
          </a:stretch>
        </p:blipFill>
        <p:spPr>
          <a:xfrm>
            <a:off x="313764" y="0"/>
            <a:ext cx="1888015" cy="3047113"/>
          </a:xfrm>
          <a:prstGeom prst="rect">
            <a:avLst/>
          </a:prstGeom>
        </p:spPr>
      </p:pic>
      <p:cxnSp>
        <p:nvCxnSpPr>
          <p:cNvPr id="3145733" name="直接连接符 8"/>
          <p:cNvCxnSpPr/>
          <p:nvPr userDrawn="1">
            <p:custDataLst>
              <p:tags r:id="rId3"/>
            </p:custDataLst>
          </p:nvPr>
        </p:nvCxnSpPr>
        <p:spPr>
          <a:xfrm>
            <a:off x="558800" y="65278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76" name="任意多边形: 形状 10"/>
          <p:cNvSpPr/>
          <p:nvPr userDrawn="1">
            <p:custDataLst>
              <p:tags r:id="rId4"/>
            </p:custDataLst>
          </p:nvPr>
        </p:nvSpPr>
        <p:spPr>
          <a:xfrm>
            <a:off x="9924197" y="4948805"/>
            <a:ext cx="1886803" cy="1911735"/>
          </a:xfrm>
          <a:custGeom>
            <a:gdLst>
              <a:gd name="connsiteX0" fmla="*/ 1924435 w 1924435"/>
              <a:gd name="connsiteY0" fmla="*/ 1924435 h 1924435"/>
              <a:gd name="connsiteX1" fmla="*/ 0 w 1924435"/>
              <a:gd name="connsiteY1" fmla="*/ 1924435 h 1924435"/>
              <a:gd name="connsiteX2" fmla="*/ 0 w 1924435"/>
              <a:gd name="connsiteY2" fmla="*/ 962218 h 1924435"/>
              <a:gd name="connsiteX3" fmla="*/ 962218 w 1924435"/>
              <a:gd name="connsiteY3" fmla="*/ 0 h 1924435"/>
              <a:gd name="connsiteX4" fmla="*/ 962218 w 1924435"/>
              <a:gd name="connsiteY4" fmla="*/ 0 h 1924435"/>
              <a:gd name="connsiteX5" fmla="*/ 1924435 w 1924435"/>
              <a:gd name="connsiteY5" fmla="*/ 962218 h 1924435"/>
              <a:gd name="connsiteX6" fmla="*/ 1924435 w 1924435"/>
              <a:gd name="connsiteY6" fmla="*/ 1924435 h 19244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4434" h="1924434">
                <a:moveTo>
                  <a:pt x="1924435" y="1924435"/>
                </a:moveTo>
                <a:lnTo>
                  <a:pt x="0" y="1924435"/>
                </a:lnTo>
                <a:lnTo>
                  <a:pt x="0" y="962218"/>
                </a:lnTo>
                <a:cubicBezTo>
                  <a:pt x="0" y="430944"/>
                  <a:pt x="430944" y="0"/>
                  <a:pt x="962218" y="0"/>
                </a:cubicBezTo>
                <a:lnTo>
                  <a:pt x="962218" y="0"/>
                </a:lnTo>
                <a:cubicBezTo>
                  <a:pt x="1493491" y="0"/>
                  <a:pt x="1924435" y="430944"/>
                  <a:pt x="1924435" y="962218"/>
                </a:cubicBezTo>
                <a:lnTo>
                  <a:pt x="1924435" y="1924435"/>
                </a:ln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8" name="任意多边形: 形状 11"/>
          <p:cNvSpPr/>
          <p:nvPr userDrawn="1">
            <p:custDataLst>
              <p:tags r:id="rId5"/>
            </p:custDataLst>
          </p:nvPr>
        </p:nvSpPr>
        <p:spPr>
          <a:xfrm>
            <a:off x="0" y="5696299"/>
            <a:ext cx="1161701" cy="1161701"/>
          </a:xfrm>
          <a:custGeom>
            <a:gdLst>
              <a:gd name="connsiteX0" fmla="*/ 1161702 w 1161701"/>
              <a:gd name="connsiteY0" fmla="*/ 1161702 h 1161701"/>
              <a:gd name="connsiteX1" fmla="*/ 0 w 1161701"/>
              <a:gd name="connsiteY1" fmla="*/ 1161702 h 1161701"/>
              <a:gd name="connsiteX2" fmla="*/ 0 w 1161701"/>
              <a:gd name="connsiteY2" fmla="*/ 0 h 1161701"/>
              <a:gd name="connsiteX3" fmla="*/ 0 w 1161701"/>
              <a:gd name="connsiteY3" fmla="*/ 0 h 1161701"/>
              <a:gd name="connsiteX4" fmla="*/ 1161702 w 1161701"/>
              <a:gd name="connsiteY4" fmla="*/ 1161702 h 1161701"/>
              <a:gd name="connsiteX5" fmla="*/ 1161702 w 1161701"/>
              <a:gd name="connsiteY5" fmla="*/ 1161702 h 1161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701" h="1161701">
                <a:moveTo>
                  <a:pt x="1161702" y="1161702"/>
                </a:moveTo>
                <a:lnTo>
                  <a:pt x="0" y="1161702"/>
                </a:lnTo>
                <a:lnTo>
                  <a:pt x="0" y="0"/>
                </a:lnTo>
                <a:lnTo>
                  <a:pt x="0" y="0"/>
                </a:lnTo>
                <a:cubicBezTo>
                  <a:pt x="641576" y="0"/>
                  <a:pt x="1161702" y="520126"/>
                  <a:pt x="1161702" y="1161702"/>
                </a:cubicBezTo>
                <a:lnTo>
                  <a:pt x="1161702" y="1161702"/>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0" name="任意多边形: 形状 12"/>
          <p:cNvSpPr/>
          <p:nvPr userDrawn="1">
            <p:custDataLst>
              <p:tags r:id="rId6"/>
            </p:custDataLst>
          </p:nvPr>
        </p:nvSpPr>
        <p:spPr>
          <a:xfrm>
            <a:off x="866592" y="4689266"/>
            <a:ext cx="1515694" cy="757847"/>
          </a:xfrm>
          <a:custGeom>
            <a:gdLst>
              <a:gd name="connsiteX0" fmla="*/ 938749 w 1877497"/>
              <a:gd name="connsiteY0" fmla="*/ 938749 h 938748"/>
              <a:gd name="connsiteX1" fmla="*/ 1877498 w 1877497"/>
              <a:gd name="connsiteY1" fmla="*/ 0 h 938748"/>
              <a:gd name="connsiteX2" fmla="*/ 0 w 1877497"/>
              <a:gd name="connsiteY2" fmla="*/ 0 h 938748"/>
              <a:gd name="connsiteX3" fmla="*/ 938749 w 1877497"/>
              <a:gd name="connsiteY3" fmla="*/ 938749 h 938748"/>
            </a:gdLst>
            <a:cxnLst>
              <a:cxn ang="0">
                <a:pos x="connsiteX0" y="connsiteY0"/>
              </a:cxn>
              <a:cxn ang="0">
                <a:pos x="connsiteX1" y="connsiteY1"/>
              </a:cxn>
              <a:cxn ang="0">
                <a:pos x="connsiteX2" y="connsiteY2"/>
              </a:cxn>
              <a:cxn ang="0">
                <a:pos x="connsiteX3" y="connsiteY3"/>
              </a:cxn>
            </a:cxnLst>
            <a:rect l="l" t="t" r="r" b="b"/>
            <a:pathLst>
              <a:path w="1877497" h="938748">
                <a:moveTo>
                  <a:pt x="938749" y="938749"/>
                </a:moveTo>
                <a:cubicBezTo>
                  <a:pt x="1457114" y="938749"/>
                  <a:pt x="1877498" y="518366"/>
                  <a:pt x="1877498" y="0"/>
                </a:cubicBezTo>
                <a:lnTo>
                  <a:pt x="0" y="0"/>
                </a:lnTo>
                <a:cubicBezTo>
                  <a:pt x="0" y="518366"/>
                  <a:pt x="420383" y="938749"/>
                  <a:pt x="938749" y="938749"/>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2" name="任意多边形: 形状 15"/>
          <p:cNvSpPr/>
          <p:nvPr userDrawn="1">
            <p:custDataLst>
              <p:tags r:id="rId7"/>
            </p:custDataLst>
          </p:nvPr>
        </p:nvSpPr>
        <p:spPr>
          <a:xfrm>
            <a:off x="762000" y="41783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4" name="任意多边形: 形状 16"/>
          <p:cNvSpPr/>
          <p:nvPr userDrawn="1">
            <p:custDataLst>
              <p:tags r:id="rId8"/>
            </p:custDataLst>
          </p:nvPr>
        </p:nvSpPr>
        <p:spPr>
          <a:xfrm>
            <a:off x="900430" y="41783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6" name="任意多边形: 形状 18"/>
          <p:cNvSpPr/>
          <p:nvPr userDrawn="1">
            <p:custDataLst>
              <p:tags r:id="rId9"/>
            </p:custDataLst>
          </p:nvPr>
        </p:nvSpPr>
        <p:spPr>
          <a:xfrm>
            <a:off x="103822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8" name="任意多边形: 形状 20"/>
          <p:cNvSpPr/>
          <p:nvPr userDrawn="1">
            <p:custDataLst>
              <p:tags r:id="rId10"/>
            </p:custDataLst>
          </p:nvPr>
        </p:nvSpPr>
        <p:spPr>
          <a:xfrm>
            <a:off x="117665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0" name="任意多边形: 形状 21"/>
          <p:cNvSpPr/>
          <p:nvPr userDrawn="1">
            <p:custDataLst>
              <p:tags r:id="rId11"/>
            </p:custDataLst>
          </p:nvPr>
        </p:nvSpPr>
        <p:spPr>
          <a:xfrm>
            <a:off x="131508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2" name="任意多边形: 形状 22"/>
          <p:cNvSpPr/>
          <p:nvPr userDrawn="1">
            <p:custDataLst>
              <p:tags r:id="rId12"/>
            </p:custDataLst>
          </p:nvPr>
        </p:nvSpPr>
        <p:spPr>
          <a:xfrm>
            <a:off x="145351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4" name="任意多边形: 形状 24"/>
          <p:cNvSpPr/>
          <p:nvPr userDrawn="1">
            <p:custDataLst>
              <p:tags r:id="rId13"/>
            </p:custDataLst>
          </p:nvPr>
        </p:nvSpPr>
        <p:spPr>
          <a:xfrm>
            <a:off x="762000" y="44450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6" name="任意多边形: 形状 25"/>
          <p:cNvSpPr/>
          <p:nvPr userDrawn="1">
            <p:custDataLst>
              <p:tags r:id="rId14"/>
            </p:custDataLst>
          </p:nvPr>
        </p:nvSpPr>
        <p:spPr>
          <a:xfrm>
            <a:off x="900430" y="44450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8" name="任意多边形: 形状 26"/>
          <p:cNvSpPr/>
          <p:nvPr userDrawn="1">
            <p:custDataLst>
              <p:tags r:id="rId15"/>
            </p:custDataLst>
          </p:nvPr>
        </p:nvSpPr>
        <p:spPr>
          <a:xfrm>
            <a:off x="103822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0" name="任意多边形: 形状 27"/>
          <p:cNvSpPr/>
          <p:nvPr userDrawn="1">
            <p:custDataLst>
              <p:tags r:id="rId16"/>
            </p:custDataLst>
          </p:nvPr>
        </p:nvSpPr>
        <p:spPr>
          <a:xfrm>
            <a:off x="117665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2" name="任意多边形: 形状 28"/>
          <p:cNvSpPr/>
          <p:nvPr userDrawn="1">
            <p:custDataLst>
              <p:tags r:id="rId17"/>
            </p:custDataLst>
          </p:nvPr>
        </p:nvSpPr>
        <p:spPr>
          <a:xfrm>
            <a:off x="131508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4" name="任意多边形: 形状 29"/>
          <p:cNvSpPr/>
          <p:nvPr userDrawn="1">
            <p:custDataLst>
              <p:tags r:id="rId18"/>
            </p:custDataLst>
          </p:nvPr>
        </p:nvSpPr>
        <p:spPr>
          <a:xfrm>
            <a:off x="145351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6" name="任意多边形: 形状 30"/>
          <p:cNvSpPr/>
          <p:nvPr userDrawn="1">
            <p:custDataLst>
              <p:tags r:id="rId19"/>
            </p:custDataLst>
          </p:nvPr>
        </p:nvSpPr>
        <p:spPr>
          <a:xfrm>
            <a:off x="762000" y="47110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8" name="任意多边形: 形状 31"/>
          <p:cNvSpPr/>
          <p:nvPr userDrawn="1">
            <p:custDataLst>
              <p:tags r:id="rId20"/>
            </p:custDataLst>
          </p:nvPr>
        </p:nvSpPr>
        <p:spPr>
          <a:xfrm>
            <a:off x="900430" y="47110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0" name="任意多边形: 形状 32"/>
          <p:cNvSpPr/>
          <p:nvPr userDrawn="1">
            <p:custDataLst>
              <p:tags r:id="rId21"/>
            </p:custDataLst>
          </p:nvPr>
        </p:nvSpPr>
        <p:spPr>
          <a:xfrm>
            <a:off x="103822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2" name="任意多边形: 形状 33"/>
          <p:cNvSpPr/>
          <p:nvPr userDrawn="1">
            <p:custDataLst>
              <p:tags r:id="rId22"/>
            </p:custDataLst>
          </p:nvPr>
        </p:nvSpPr>
        <p:spPr>
          <a:xfrm>
            <a:off x="117665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4" name="任意多边形: 形状 34"/>
          <p:cNvSpPr/>
          <p:nvPr userDrawn="1">
            <p:custDataLst>
              <p:tags r:id="rId23"/>
            </p:custDataLst>
          </p:nvPr>
        </p:nvSpPr>
        <p:spPr>
          <a:xfrm>
            <a:off x="131508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6" name="任意多边形: 形状 35"/>
          <p:cNvSpPr/>
          <p:nvPr userDrawn="1">
            <p:custDataLst>
              <p:tags r:id="rId24"/>
            </p:custDataLst>
          </p:nvPr>
        </p:nvSpPr>
        <p:spPr>
          <a:xfrm>
            <a:off x="145351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8" name="任意多边形: 形状 36"/>
          <p:cNvSpPr/>
          <p:nvPr userDrawn="1">
            <p:custDataLst>
              <p:tags r:id="rId25"/>
            </p:custDataLst>
          </p:nvPr>
        </p:nvSpPr>
        <p:spPr>
          <a:xfrm>
            <a:off x="762000" y="49777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0" name="任意多边形: 形状 37"/>
          <p:cNvSpPr/>
          <p:nvPr userDrawn="1">
            <p:custDataLst>
              <p:tags r:id="rId26"/>
            </p:custDataLst>
          </p:nvPr>
        </p:nvSpPr>
        <p:spPr>
          <a:xfrm>
            <a:off x="900430" y="49777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2" name="任意多边形: 形状 38"/>
          <p:cNvSpPr/>
          <p:nvPr userDrawn="1">
            <p:custDataLst>
              <p:tags r:id="rId27"/>
            </p:custDataLst>
          </p:nvPr>
        </p:nvSpPr>
        <p:spPr>
          <a:xfrm>
            <a:off x="103822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4" name="任意多边形: 形状 39"/>
          <p:cNvSpPr/>
          <p:nvPr userDrawn="1">
            <p:custDataLst>
              <p:tags r:id="rId28"/>
            </p:custDataLst>
          </p:nvPr>
        </p:nvSpPr>
        <p:spPr>
          <a:xfrm>
            <a:off x="117665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6" name="任意多边形: 形状 40"/>
          <p:cNvSpPr/>
          <p:nvPr userDrawn="1">
            <p:custDataLst>
              <p:tags r:id="rId29"/>
            </p:custDataLst>
          </p:nvPr>
        </p:nvSpPr>
        <p:spPr>
          <a:xfrm>
            <a:off x="131508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8" name="任意多边形: 形状 41"/>
          <p:cNvSpPr/>
          <p:nvPr userDrawn="1">
            <p:custDataLst>
              <p:tags r:id="rId30"/>
            </p:custDataLst>
          </p:nvPr>
        </p:nvSpPr>
        <p:spPr>
          <a:xfrm>
            <a:off x="145351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cxnSp>
        <p:nvCxnSpPr>
          <p:cNvPr id="3145735" name="直接连接符 42"/>
          <p:cNvCxnSpPr/>
          <p:nvPr userDrawn="1">
            <p:custDataLst>
              <p:tags r:id="rId31"/>
            </p:custDataLst>
          </p:nvPr>
        </p:nvCxnSpPr>
        <p:spPr>
          <a:xfrm>
            <a:off x="2184400" y="8382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730" name="任意多边形: 形状 43"/>
          <p:cNvSpPr/>
          <p:nvPr userDrawn="1">
            <p:custDataLst>
              <p:tags r:id="rId32"/>
            </p:custDataLst>
          </p:nvPr>
        </p:nvSpPr>
        <p:spPr>
          <a:xfrm>
            <a:off x="9381500" y="6334625"/>
            <a:ext cx="1046117" cy="523058"/>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2" name="任意多边形: 形状 12"/>
          <p:cNvSpPr/>
          <p:nvPr userDrawn="1">
            <p:custDataLst>
              <p:tags r:id="rId33"/>
            </p:custDataLst>
          </p:nvPr>
        </p:nvSpPr>
        <p:spPr>
          <a:xfrm flipH="1">
            <a:off x="11188065" y="1419860"/>
            <a:ext cx="1003935" cy="2008505"/>
          </a:xfrm>
          <a:custGeom>
            <a:gdLst>
              <a:gd name="connsiteX0" fmla="*/ 1130019 w 1130018"/>
              <a:gd name="connsiteY0" fmla="*/ 1130019 h 2260037"/>
              <a:gd name="connsiteX1" fmla="*/ 0 w 1130018"/>
              <a:gd name="connsiteY1" fmla="*/ 0 h 2260037"/>
              <a:gd name="connsiteX2" fmla="*/ 0 w 1130018"/>
              <a:gd name="connsiteY2" fmla="*/ 2260038 h 2260037"/>
              <a:gd name="connsiteX3" fmla="*/ 1130019 w 1130018"/>
              <a:gd name="connsiteY3" fmla="*/ 1130019 h 2260037"/>
            </a:gdLst>
            <a:cxnLst>
              <a:cxn ang="0">
                <a:pos x="connsiteX0" y="connsiteY0"/>
              </a:cxn>
              <a:cxn ang="0">
                <a:pos x="connsiteX1" y="connsiteY1"/>
              </a:cxn>
              <a:cxn ang="0">
                <a:pos x="connsiteX2" y="connsiteY2"/>
              </a:cxn>
              <a:cxn ang="0">
                <a:pos x="connsiteX3" y="connsiteY3"/>
              </a:cxn>
            </a:cxnLst>
            <a:rect l="l" t="t" r="r" b="b"/>
            <a:pathLst>
              <a:path w="1130018" h="2260037">
                <a:moveTo>
                  <a:pt x="1130019" y="1130019"/>
                </a:moveTo>
                <a:cubicBezTo>
                  <a:pt x="1130019" y="506044"/>
                  <a:pt x="623974" y="0"/>
                  <a:pt x="0" y="0"/>
                </a:cubicBezTo>
                <a:lnTo>
                  <a:pt x="0" y="2260038"/>
                </a:lnTo>
                <a:cubicBezTo>
                  <a:pt x="623974" y="2260038"/>
                  <a:pt x="1130019" y="1754287"/>
                  <a:pt x="1130019" y="1130019"/>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任意多边形: 形状 81"/>
          <p:cNvSpPr/>
          <p:nvPr userDrawn="1">
            <p:custDataLst>
              <p:tags r:id="rId34"/>
            </p:custDataLst>
          </p:nvPr>
        </p:nvSpPr>
        <p:spPr>
          <a:xfrm>
            <a:off x="1095692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36" name="任意多边形: 形状 82"/>
          <p:cNvSpPr/>
          <p:nvPr userDrawn="1">
            <p:custDataLst>
              <p:tags r:id="rId35"/>
            </p:custDataLst>
          </p:nvPr>
        </p:nvSpPr>
        <p:spPr>
          <a:xfrm>
            <a:off x="1109535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38" name="任意多边形: 形状 83"/>
          <p:cNvSpPr/>
          <p:nvPr userDrawn="1">
            <p:custDataLst>
              <p:tags r:id="rId36"/>
            </p:custDataLst>
          </p:nvPr>
        </p:nvSpPr>
        <p:spPr>
          <a:xfrm>
            <a:off x="1123315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0" name="任意多边形: 形状 84"/>
          <p:cNvSpPr/>
          <p:nvPr userDrawn="1">
            <p:custDataLst>
              <p:tags r:id="rId37"/>
            </p:custDataLst>
          </p:nvPr>
        </p:nvSpPr>
        <p:spPr>
          <a:xfrm>
            <a:off x="1137158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2" name="任意多边形: 形状 85"/>
          <p:cNvSpPr/>
          <p:nvPr userDrawn="1">
            <p:custDataLst>
              <p:tags r:id="rId38"/>
            </p:custDataLst>
          </p:nvPr>
        </p:nvSpPr>
        <p:spPr>
          <a:xfrm>
            <a:off x="1151001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4" name="任意多边形: 形状 86"/>
          <p:cNvSpPr/>
          <p:nvPr userDrawn="1">
            <p:custDataLst>
              <p:tags r:id="rId39"/>
            </p:custDataLst>
          </p:nvPr>
        </p:nvSpPr>
        <p:spPr>
          <a:xfrm>
            <a:off x="1164844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6" name="任意多边形: 形状 87"/>
          <p:cNvSpPr/>
          <p:nvPr userDrawn="1">
            <p:custDataLst>
              <p:tags r:id="rId40"/>
            </p:custDataLst>
          </p:nvPr>
        </p:nvSpPr>
        <p:spPr>
          <a:xfrm>
            <a:off x="1095692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8" name="任意多边形: 形状 88"/>
          <p:cNvSpPr/>
          <p:nvPr userDrawn="1">
            <p:custDataLst>
              <p:tags r:id="rId41"/>
            </p:custDataLst>
          </p:nvPr>
        </p:nvSpPr>
        <p:spPr>
          <a:xfrm>
            <a:off x="1109535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0" name="任意多边形: 形状 89"/>
          <p:cNvSpPr/>
          <p:nvPr userDrawn="1">
            <p:custDataLst>
              <p:tags r:id="rId42"/>
            </p:custDataLst>
          </p:nvPr>
        </p:nvSpPr>
        <p:spPr>
          <a:xfrm>
            <a:off x="1123315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2" name="任意多边形: 形状 90"/>
          <p:cNvSpPr/>
          <p:nvPr userDrawn="1">
            <p:custDataLst>
              <p:tags r:id="rId43"/>
            </p:custDataLst>
          </p:nvPr>
        </p:nvSpPr>
        <p:spPr>
          <a:xfrm>
            <a:off x="1137158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4" name="任意多边形: 形状 91"/>
          <p:cNvSpPr/>
          <p:nvPr userDrawn="1">
            <p:custDataLst>
              <p:tags r:id="rId44"/>
            </p:custDataLst>
          </p:nvPr>
        </p:nvSpPr>
        <p:spPr>
          <a:xfrm>
            <a:off x="1151001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6" name="任意多边形: 形状 92"/>
          <p:cNvSpPr/>
          <p:nvPr userDrawn="1">
            <p:custDataLst>
              <p:tags r:id="rId45"/>
            </p:custDataLst>
          </p:nvPr>
        </p:nvSpPr>
        <p:spPr>
          <a:xfrm>
            <a:off x="1164844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8" name="任意多边形: 形状 93"/>
          <p:cNvSpPr/>
          <p:nvPr userDrawn="1">
            <p:custDataLst>
              <p:tags r:id="rId46"/>
            </p:custDataLst>
          </p:nvPr>
        </p:nvSpPr>
        <p:spPr>
          <a:xfrm>
            <a:off x="1095692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0" name="任意多边形: 形状 94"/>
          <p:cNvSpPr/>
          <p:nvPr userDrawn="1">
            <p:custDataLst>
              <p:tags r:id="rId47"/>
            </p:custDataLst>
          </p:nvPr>
        </p:nvSpPr>
        <p:spPr>
          <a:xfrm>
            <a:off x="1109535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2" name="任意多边形: 形状 95"/>
          <p:cNvSpPr/>
          <p:nvPr userDrawn="1">
            <p:custDataLst>
              <p:tags r:id="rId48"/>
            </p:custDataLst>
          </p:nvPr>
        </p:nvSpPr>
        <p:spPr>
          <a:xfrm>
            <a:off x="1123315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4" name="任意多边形: 形状 96"/>
          <p:cNvSpPr/>
          <p:nvPr userDrawn="1">
            <p:custDataLst>
              <p:tags r:id="rId49"/>
            </p:custDataLst>
          </p:nvPr>
        </p:nvSpPr>
        <p:spPr>
          <a:xfrm>
            <a:off x="1137158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6" name="任意多边形: 形状 97"/>
          <p:cNvSpPr/>
          <p:nvPr userDrawn="1">
            <p:custDataLst>
              <p:tags r:id="rId50"/>
            </p:custDataLst>
          </p:nvPr>
        </p:nvSpPr>
        <p:spPr>
          <a:xfrm>
            <a:off x="1151001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8" name="任意多边形: 形状 98"/>
          <p:cNvSpPr/>
          <p:nvPr userDrawn="1">
            <p:custDataLst>
              <p:tags r:id="rId51"/>
            </p:custDataLst>
          </p:nvPr>
        </p:nvSpPr>
        <p:spPr>
          <a:xfrm>
            <a:off x="1164844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0" name="任意多边形: 形状 99"/>
          <p:cNvSpPr/>
          <p:nvPr userDrawn="1">
            <p:custDataLst>
              <p:tags r:id="rId52"/>
            </p:custDataLst>
          </p:nvPr>
        </p:nvSpPr>
        <p:spPr>
          <a:xfrm>
            <a:off x="1095692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2" name="任意多边形: 形状 100"/>
          <p:cNvSpPr/>
          <p:nvPr userDrawn="1">
            <p:custDataLst>
              <p:tags r:id="rId53"/>
            </p:custDataLst>
          </p:nvPr>
        </p:nvSpPr>
        <p:spPr>
          <a:xfrm>
            <a:off x="1109535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4" name="任意多边形: 形状 101"/>
          <p:cNvSpPr/>
          <p:nvPr userDrawn="1">
            <p:custDataLst>
              <p:tags r:id="rId54"/>
            </p:custDataLst>
          </p:nvPr>
        </p:nvSpPr>
        <p:spPr>
          <a:xfrm>
            <a:off x="1123315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6" name="任意多边形: 形状 102"/>
          <p:cNvSpPr/>
          <p:nvPr userDrawn="1">
            <p:custDataLst>
              <p:tags r:id="rId55"/>
            </p:custDataLst>
          </p:nvPr>
        </p:nvSpPr>
        <p:spPr>
          <a:xfrm>
            <a:off x="1137158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8" name="任意多边形: 形状 103"/>
          <p:cNvSpPr/>
          <p:nvPr userDrawn="1">
            <p:custDataLst>
              <p:tags r:id="rId56"/>
            </p:custDataLst>
          </p:nvPr>
        </p:nvSpPr>
        <p:spPr>
          <a:xfrm>
            <a:off x="1151001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80" name="任意多边形: 形状 104"/>
          <p:cNvSpPr/>
          <p:nvPr userDrawn="1">
            <p:custDataLst>
              <p:tags r:id="rId57"/>
            </p:custDataLst>
          </p:nvPr>
        </p:nvSpPr>
        <p:spPr>
          <a:xfrm>
            <a:off x="1164844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82" name="标题 1"/>
          <p:cNvSpPr>
            <a:spLocks noGrp="1"/>
          </p:cNvSpPr>
          <p:nvPr>
            <p:ph type="ctrTitle" hasCustomPrompt="1"/>
            <p:custDataLst>
              <p:tags r:id="rId58"/>
            </p:custDataLst>
          </p:nvPr>
        </p:nvSpPr>
        <p:spPr>
          <a:xfrm>
            <a:off x="838200" y="1656000"/>
            <a:ext cx="10515600" cy="1800000"/>
          </a:xfrm>
        </p:spPr>
        <p:txBody>
          <a:bodyPr anchor="b">
            <a:normAutofit/>
          </a:bodyPr>
          <a:lstStyle>
            <a:lvl1pPr algn="ctr">
              <a:lnSpc>
                <a:spcPct val="100000"/>
              </a:lnSpc>
              <a:defRPr sz="6600"/>
            </a:lvl1pPr>
          </a:lstStyle>
          <a:p>
            <a:r>
              <a:rPr lang="zh-CN" altLang="en-US"/>
              <a:t>单击添加文档标题</a:t>
            </a:r>
            <a:endParaRPr lang="zh-CN" altLang="en-US"/>
          </a:p>
        </p:txBody>
      </p:sp>
      <p:sp>
        <p:nvSpPr>
          <p:cNvPr id="1048784" name="副标题 2"/>
          <p:cNvSpPr>
            <a:spLocks noGrp="1"/>
          </p:cNvSpPr>
          <p:nvPr>
            <p:ph type="subTitle" idx="1"/>
            <p:custDataLst>
              <p:tags r:id="rId59"/>
            </p:custDataLst>
          </p:nvPr>
        </p:nvSpPr>
        <p:spPr>
          <a:xfrm>
            <a:off x="838200" y="3705186"/>
            <a:ext cx="10515600" cy="866814"/>
          </a:xfrm>
        </p:spPr>
        <p:txBody>
          <a:bodyPr>
            <a:normAutofit/>
          </a:bodyPr>
          <a:lstStyle>
            <a:lvl1pPr marL="0" indent="0" algn="ctr">
              <a:lnSpc>
                <a:spcPct val="100000"/>
              </a:lnSpc>
              <a:buNone/>
              <a:defRPr sz="18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786" name="日期占位符 3"/>
          <p:cNvSpPr>
            <a:spLocks noGrp="1"/>
          </p:cNvSpPr>
          <p:nvPr>
            <p:ph type="dt" sz="half" idx="10"/>
            <p:custDataLst>
              <p:tags r:id="rId60"/>
            </p:custDataLst>
          </p:nvPr>
        </p:nvSpPr>
        <p:spPr/>
        <p:txBody>
          <a:bodyPr>
            <a:normAutofit/>
          </a:bodyPr>
          <a:lstStyle/>
          <a:p>
            <a:fld id="{5592522B-0F24-4480-B9DD-A9474A6880D6}" type="datetimeFigureOut">
              <a:rPr lang="zh-CN" altLang="en-US" smtClean="0"/>
              <a:t/>
            </a:fld>
            <a:endParaRPr lang="zh-CN" altLang="en-US"/>
          </a:p>
        </p:txBody>
      </p:sp>
      <p:sp>
        <p:nvSpPr>
          <p:cNvPr id="1048788" name="页脚占位符 4"/>
          <p:cNvSpPr>
            <a:spLocks noGrp="1"/>
          </p:cNvSpPr>
          <p:nvPr>
            <p:ph type="ftr" sz="quarter" idx="11"/>
            <p:custDataLst>
              <p:tags r:id="rId61"/>
            </p:custDataLst>
          </p:nvPr>
        </p:nvSpPr>
        <p:spPr/>
        <p:txBody>
          <a:bodyPr>
            <a:normAutofit/>
          </a:bodyPr>
          <a:lstStyle/>
          <a:p>
            <a:endParaRPr lang="zh-CN" altLang="en-US"/>
          </a:p>
        </p:txBody>
      </p:sp>
      <p:sp>
        <p:nvSpPr>
          <p:cNvPr id="1048790" name="灯片编号占位符 5"/>
          <p:cNvSpPr>
            <a:spLocks noGrp="1"/>
          </p:cNvSpPr>
          <p:nvPr>
            <p:ph type="sldNum" sz="quarter" idx="12"/>
            <p:custDataLst>
              <p:tags r:id="rId62"/>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92" name="文本占位符 23"/>
          <p:cNvSpPr>
            <a:spLocks noGrp="1"/>
          </p:cNvSpPr>
          <p:nvPr>
            <p:ph type="body" sz="quarter" idx="17" hasCustomPrompt="1"/>
            <p:custDataLst>
              <p:tags r:id="rId63"/>
            </p:custDataLst>
          </p:nvPr>
        </p:nvSpPr>
        <p:spPr>
          <a:xfrm>
            <a:off x="4781641" y="4586170"/>
            <a:ext cx="2743200" cy="504000"/>
          </a:xfrm>
          <a:prstGeom prst="roundRect">
            <a:avLst>
              <a:gd name="adj" fmla="val 50000"/>
            </a:avLst>
          </a:prstGeom>
          <a:noFill/>
          <a:ln>
            <a:solidFill>
              <a:schemeClr val="accent1"/>
            </a:solidFill>
          </a:ln>
        </p:spPr>
        <p:txBody>
          <a:bodyPr anchor="ctr">
            <a:normAutofit/>
          </a:bodyPr>
          <a:lstStyle>
            <a:lvl1pPr marL="0" indent="0" algn="ctr">
              <a:lnSpc>
                <a:spcPct val="100000"/>
              </a:lnSpc>
              <a:buNone/>
              <a:defRPr sz="1400" b="1">
                <a:solidFill>
                  <a:schemeClr val="accent6"/>
                </a:solidFill>
              </a:defRPr>
            </a:lvl1pPr>
          </a:lstStyle>
          <a:p>
            <a:pPr lvl="0"/>
            <a:r>
              <a:rPr lang="zh-CN" altLang="en-US"/>
              <a:t>署名占位符</a:t>
            </a:r>
            <a:endParaRPr lang="zh-CN" altLang="en-US"/>
          </a:p>
        </p:txBody>
      </p:sp>
      <p:sp>
        <p:nvSpPr>
          <p:cNvPr id="1048794" name="文本占位符 9"/>
          <p:cNvSpPr>
            <a:spLocks noGrp="1"/>
          </p:cNvSpPr>
          <p:nvPr>
            <p:ph type="body" sz="quarter" idx="18" hasCustomPrompt="1"/>
            <p:custDataLst>
              <p:tags r:id="rId64"/>
            </p:custDataLst>
          </p:nvPr>
        </p:nvSpPr>
        <p:spPr>
          <a:xfrm>
            <a:off x="486770" y="330199"/>
            <a:ext cx="1546568" cy="504000"/>
          </a:xfrm>
        </p:spPr>
        <p:txBody>
          <a:bodyPr anchor="ctr">
            <a:normAutofit/>
          </a:bodyPr>
          <a:lstStyle>
            <a:lvl1pPr marL="0" indent="0">
              <a:lnSpc>
                <a:spcPct val="100000"/>
              </a:lnSpc>
              <a:buNone/>
              <a:defRPr sz="1200" b="1"/>
            </a:lvl1pPr>
          </a:lstStyle>
          <a:p>
            <a:pPr lvl="0"/>
            <a:r>
              <a:rPr lang="zh-CN" altLang="en-US"/>
              <a:t>公司名占位符</a:t>
            </a:r>
            <a:endParaRPr lang="zh-CN" altLang="en-US"/>
          </a:p>
        </p:txBody>
      </p:sp>
      <p:sp>
        <p:nvSpPr>
          <p:cNvPr id="1048796" name="文本占位符 13"/>
          <p:cNvSpPr>
            <a:spLocks noGrp="1"/>
          </p:cNvSpPr>
          <p:nvPr>
            <p:ph type="body" sz="quarter" idx="14" hasCustomPrompt="1"/>
            <p:custDataLst>
              <p:tags r:id="rId65"/>
            </p:custDataLst>
          </p:nvPr>
        </p:nvSpPr>
        <p:spPr>
          <a:xfrm>
            <a:off x="8825231" y="326198"/>
            <a:ext cx="2880000" cy="504000"/>
          </a:xfrm>
        </p:spPr>
        <p:txBody>
          <a:bodyPr anchor="ctr">
            <a:normAutofit/>
          </a:bodyPr>
          <a:lstStyle>
            <a:lvl1pPr marL="0" indent="0" algn="r">
              <a:lnSpc>
                <a:spcPct val="100000"/>
              </a:lnSpc>
              <a:buNone/>
              <a:defRPr sz="1200" b="1">
                <a:solidFill>
                  <a:schemeClr val="accent6"/>
                </a:solidFill>
              </a:defRPr>
            </a:lvl1pPr>
          </a:lstStyle>
          <a:p>
            <a:pPr lvl="0"/>
            <a:r>
              <a:rPr lang="zh-CN" altLang="en-US"/>
              <a:t>日期时间占位符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79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00"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02"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04" name="页脚占位符 4"/>
          <p:cNvSpPr>
            <a:spLocks noGrp="1"/>
          </p:cNvSpPr>
          <p:nvPr>
            <p:ph type="ftr" sz="quarter" idx="11"/>
            <p:custDataLst>
              <p:tags r:id="rId4"/>
            </p:custDataLst>
          </p:nvPr>
        </p:nvSpPr>
        <p:spPr/>
        <p:txBody>
          <a:bodyPr/>
          <a:lstStyle/>
          <a:p>
            <a:endParaRPr lang="zh-CN" altLang="en-US"/>
          </a:p>
        </p:txBody>
      </p:sp>
      <p:sp>
        <p:nvSpPr>
          <p:cNvPr id="104880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bg>
      <p:bgPr>
        <a:solidFill>
          <a:schemeClr val="bg2"/>
        </a:solidFill>
        <a:effectLst/>
      </p:bgPr>
    </p:bg>
    <p:spTree>
      <p:nvGrpSpPr>
        <p:cNvPr id="37" name=""/>
        <p:cNvGrpSpPr/>
        <p:nvPr/>
      </p:nvGrpSpPr>
      <p:grpSpPr>
        <a:xfrm>
          <a:off x="0" y="0"/>
          <a:ext cx="0" cy="0"/>
        </a:xfrm>
      </p:grpSpPr>
      <p:sp>
        <p:nvSpPr>
          <p:cNvPr id="1048808" name="任意多边形: 形状 84"/>
          <p:cNvSpPr/>
          <p:nvPr userDrawn="1">
            <p:custDataLst>
              <p:tags r:id="rId1"/>
            </p:custDataLst>
          </p:nvPr>
        </p:nvSpPr>
        <p:spPr>
          <a:xfrm>
            <a:off x="0" y="815926"/>
            <a:ext cx="3010487" cy="5732586"/>
          </a:xfrm>
          <a:custGeom>
            <a:gdLst>
              <a:gd name="connsiteX0" fmla="*/ 144194 w 3010487"/>
              <a:gd name="connsiteY0" fmla="*/ 0 h 5732586"/>
              <a:gd name="connsiteX1" fmla="*/ 3010487 w 3010487"/>
              <a:gd name="connsiteY1" fmla="*/ 2866293 h 5732586"/>
              <a:gd name="connsiteX2" fmla="*/ 144194 w 3010487"/>
              <a:gd name="connsiteY2" fmla="*/ 5732586 h 5732586"/>
              <a:gd name="connsiteX3" fmla="*/ 0 w 3010487"/>
              <a:gd name="connsiteY3" fmla="*/ 5728940 h 5732586"/>
              <a:gd name="connsiteX4" fmla="*/ 0 w 3010487"/>
              <a:gd name="connsiteY4" fmla="*/ 3646 h 5732586"/>
            </a:gdLst>
            <a:cxnLst>
              <a:cxn ang="0">
                <a:pos x="connsiteX0" y="connsiteY0"/>
              </a:cxn>
              <a:cxn ang="0">
                <a:pos x="connsiteX1" y="connsiteY1"/>
              </a:cxn>
              <a:cxn ang="0">
                <a:pos x="connsiteX2" y="connsiteY2"/>
              </a:cxn>
              <a:cxn ang="0">
                <a:pos x="connsiteX3" y="connsiteY3"/>
              </a:cxn>
              <a:cxn ang="0">
                <a:pos x="connsiteX4" y="connsiteY4"/>
              </a:cxn>
            </a:cxnLst>
            <a:rect l="l" t="t" r="r" b="b"/>
            <a:pathLst>
              <a:path w="3010487" h="5732586">
                <a:moveTo>
                  <a:pt x="144194" y="0"/>
                </a:moveTo>
                <a:cubicBezTo>
                  <a:pt x="1727204" y="0"/>
                  <a:pt x="3010487" y="1283283"/>
                  <a:pt x="3010487" y="2866293"/>
                </a:cubicBezTo>
                <a:cubicBezTo>
                  <a:pt x="3010487" y="4449303"/>
                  <a:pt x="1727204" y="5732586"/>
                  <a:pt x="144194" y="5732586"/>
                </a:cubicBezTo>
                <a:lnTo>
                  <a:pt x="0" y="5728940"/>
                </a:lnTo>
                <a:lnTo>
                  <a:pt x="0" y="3646"/>
                </a:lnTo>
                <a:close/>
              </a:path>
            </a:pathLst>
          </a:custGeom>
          <a:solidFill>
            <a:schemeClr val="accent6"/>
          </a:solidFill>
          <a:ln w="2934"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8810" name="任意多边形: 形状 108"/>
          <p:cNvSpPr/>
          <p:nvPr userDrawn="1">
            <p:custDataLst>
              <p:tags r:id="rId2"/>
            </p:custDataLst>
          </p:nvPr>
        </p:nvSpPr>
        <p:spPr>
          <a:xfrm>
            <a:off x="101981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2" name="任意多边形: 形状 109"/>
          <p:cNvSpPr/>
          <p:nvPr userDrawn="1">
            <p:custDataLst>
              <p:tags r:id="rId3"/>
            </p:custDataLst>
          </p:nvPr>
        </p:nvSpPr>
        <p:spPr>
          <a:xfrm>
            <a:off x="123698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4" name="任意多边形: 形状 110"/>
          <p:cNvSpPr/>
          <p:nvPr userDrawn="1">
            <p:custDataLst>
              <p:tags r:id="rId4"/>
            </p:custDataLst>
          </p:nvPr>
        </p:nvSpPr>
        <p:spPr>
          <a:xfrm>
            <a:off x="145478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6" name="任意多边形: 形状 111"/>
          <p:cNvSpPr/>
          <p:nvPr userDrawn="1">
            <p:custDataLst>
              <p:tags r:id="rId5"/>
            </p:custDataLst>
          </p:nvPr>
        </p:nvSpPr>
        <p:spPr>
          <a:xfrm>
            <a:off x="167259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8" name="任意多边形: 形状 112"/>
          <p:cNvSpPr/>
          <p:nvPr userDrawn="1">
            <p:custDataLst>
              <p:tags r:id="rId6"/>
            </p:custDataLst>
          </p:nvPr>
        </p:nvSpPr>
        <p:spPr>
          <a:xfrm>
            <a:off x="188976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0" name="任意多边形: 形状 113"/>
          <p:cNvSpPr/>
          <p:nvPr userDrawn="1">
            <p:custDataLst>
              <p:tags r:id="rId7"/>
            </p:custDataLst>
          </p:nvPr>
        </p:nvSpPr>
        <p:spPr>
          <a:xfrm>
            <a:off x="210756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2" name="任意多边形: 形状 102"/>
          <p:cNvSpPr/>
          <p:nvPr userDrawn="1">
            <p:custDataLst>
              <p:tags r:id="rId8"/>
            </p:custDataLst>
          </p:nvPr>
        </p:nvSpPr>
        <p:spPr>
          <a:xfrm>
            <a:off x="101981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4" name="任意多边形: 形状 103"/>
          <p:cNvSpPr/>
          <p:nvPr userDrawn="1">
            <p:custDataLst>
              <p:tags r:id="rId9"/>
            </p:custDataLst>
          </p:nvPr>
        </p:nvSpPr>
        <p:spPr>
          <a:xfrm>
            <a:off x="123698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6" name="任意多边形: 形状 104"/>
          <p:cNvSpPr/>
          <p:nvPr userDrawn="1">
            <p:custDataLst>
              <p:tags r:id="rId10"/>
            </p:custDataLst>
          </p:nvPr>
        </p:nvSpPr>
        <p:spPr>
          <a:xfrm>
            <a:off x="145478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8" name="任意多边形: 形状 105"/>
          <p:cNvSpPr/>
          <p:nvPr userDrawn="1">
            <p:custDataLst>
              <p:tags r:id="rId11"/>
            </p:custDataLst>
          </p:nvPr>
        </p:nvSpPr>
        <p:spPr>
          <a:xfrm>
            <a:off x="167259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0" name="任意多边形: 形状 106"/>
          <p:cNvSpPr/>
          <p:nvPr userDrawn="1">
            <p:custDataLst>
              <p:tags r:id="rId12"/>
            </p:custDataLst>
          </p:nvPr>
        </p:nvSpPr>
        <p:spPr>
          <a:xfrm>
            <a:off x="188976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2" name="任意多边形: 形状 107"/>
          <p:cNvSpPr/>
          <p:nvPr userDrawn="1">
            <p:custDataLst>
              <p:tags r:id="rId13"/>
            </p:custDataLst>
          </p:nvPr>
        </p:nvSpPr>
        <p:spPr>
          <a:xfrm>
            <a:off x="210756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4" name="任意多边形: 形状 96"/>
          <p:cNvSpPr/>
          <p:nvPr userDrawn="1">
            <p:custDataLst>
              <p:tags r:id="rId14"/>
            </p:custDataLst>
          </p:nvPr>
        </p:nvSpPr>
        <p:spPr>
          <a:xfrm>
            <a:off x="101981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6" name="任意多边形: 形状 97"/>
          <p:cNvSpPr/>
          <p:nvPr userDrawn="1">
            <p:custDataLst>
              <p:tags r:id="rId15"/>
            </p:custDataLst>
          </p:nvPr>
        </p:nvSpPr>
        <p:spPr>
          <a:xfrm>
            <a:off x="123698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8" name="任意多边形: 形状 98"/>
          <p:cNvSpPr/>
          <p:nvPr userDrawn="1">
            <p:custDataLst>
              <p:tags r:id="rId16"/>
            </p:custDataLst>
          </p:nvPr>
        </p:nvSpPr>
        <p:spPr>
          <a:xfrm>
            <a:off x="145478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0" name="任意多边形: 形状 99"/>
          <p:cNvSpPr/>
          <p:nvPr userDrawn="1">
            <p:custDataLst>
              <p:tags r:id="rId17"/>
            </p:custDataLst>
          </p:nvPr>
        </p:nvSpPr>
        <p:spPr>
          <a:xfrm>
            <a:off x="167259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2" name="任意多边形: 形状 100"/>
          <p:cNvSpPr/>
          <p:nvPr userDrawn="1">
            <p:custDataLst>
              <p:tags r:id="rId18"/>
            </p:custDataLst>
          </p:nvPr>
        </p:nvSpPr>
        <p:spPr>
          <a:xfrm>
            <a:off x="188976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4" name="任意多边形: 形状 101"/>
          <p:cNvSpPr/>
          <p:nvPr userDrawn="1">
            <p:custDataLst>
              <p:tags r:id="rId19"/>
            </p:custDataLst>
          </p:nvPr>
        </p:nvSpPr>
        <p:spPr>
          <a:xfrm>
            <a:off x="210756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6" name="任意多边形: 形状 90"/>
          <p:cNvSpPr/>
          <p:nvPr userDrawn="1">
            <p:custDataLst>
              <p:tags r:id="rId20"/>
            </p:custDataLst>
          </p:nvPr>
        </p:nvSpPr>
        <p:spPr>
          <a:xfrm>
            <a:off x="101981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8" name="任意多边形: 形状 91"/>
          <p:cNvSpPr/>
          <p:nvPr userDrawn="1">
            <p:custDataLst>
              <p:tags r:id="rId21"/>
            </p:custDataLst>
          </p:nvPr>
        </p:nvSpPr>
        <p:spPr>
          <a:xfrm>
            <a:off x="123698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0" name="任意多边形: 形状 92"/>
          <p:cNvSpPr/>
          <p:nvPr userDrawn="1">
            <p:custDataLst>
              <p:tags r:id="rId22"/>
            </p:custDataLst>
          </p:nvPr>
        </p:nvSpPr>
        <p:spPr>
          <a:xfrm>
            <a:off x="145478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2" name="任意多边形: 形状 93"/>
          <p:cNvSpPr/>
          <p:nvPr userDrawn="1">
            <p:custDataLst>
              <p:tags r:id="rId23"/>
            </p:custDataLst>
          </p:nvPr>
        </p:nvSpPr>
        <p:spPr>
          <a:xfrm>
            <a:off x="167259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4" name="任意多边形: 形状 94"/>
          <p:cNvSpPr/>
          <p:nvPr userDrawn="1">
            <p:custDataLst>
              <p:tags r:id="rId24"/>
            </p:custDataLst>
          </p:nvPr>
        </p:nvSpPr>
        <p:spPr>
          <a:xfrm>
            <a:off x="188976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6" name="任意多边形: 形状 95"/>
          <p:cNvSpPr/>
          <p:nvPr userDrawn="1">
            <p:custDataLst>
              <p:tags r:id="rId25"/>
            </p:custDataLst>
          </p:nvPr>
        </p:nvSpPr>
        <p:spPr>
          <a:xfrm>
            <a:off x="210756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8" name="任意多边形: 形状 115"/>
          <p:cNvSpPr/>
          <p:nvPr>
            <p:custDataLst>
              <p:tags r:id="rId26"/>
            </p:custDataLst>
          </p:nvPr>
        </p:nvSpPr>
        <p:spPr>
          <a:xfrm>
            <a:off x="10883032" y="5494407"/>
            <a:ext cx="1308968" cy="1363593"/>
          </a:xfrm>
          <a:custGeom>
            <a:gdLst>
              <a:gd name="connsiteX0" fmla="*/ 672905 w 1308968"/>
              <a:gd name="connsiteY0" fmla="*/ 0 h 1363593"/>
              <a:gd name="connsiteX1" fmla="*/ 1292915 w 1308968"/>
              <a:gd name="connsiteY1" fmla="*/ 416454 h 1363593"/>
              <a:gd name="connsiteX2" fmla="*/ 1308968 w 1308968"/>
              <a:gd name="connsiteY2" fmla="*/ 468831 h 1363593"/>
              <a:gd name="connsiteX3" fmla="*/ 1308968 w 1308968"/>
              <a:gd name="connsiteY3" fmla="*/ 1363593 h 1363593"/>
              <a:gd name="connsiteX4" fmla="*/ 0 w 1308968"/>
              <a:gd name="connsiteY4" fmla="*/ 1363593 h 1363593"/>
              <a:gd name="connsiteX5" fmla="*/ 0 w 1308968"/>
              <a:gd name="connsiteY5" fmla="*/ 681797 h 1363593"/>
              <a:gd name="connsiteX6" fmla="*/ 672905 w 1308968"/>
              <a:gd name="connsiteY6" fmla="*/ 0 h 136359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8968" h="1363593">
                <a:moveTo>
                  <a:pt x="672905" y="0"/>
                </a:moveTo>
                <a:cubicBezTo>
                  <a:pt x="951555" y="0"/>
                  <a:pt x="1190739" y="171761"/>
                  <a:pt x="1292915" y="416454"/>
                </a:cubicBezTo>
                <a:lnTo>
                  <a:pt x="1308968" y="468831"/>
                </a:lnTo>
                <a:lnTo>
                  <a:pt x="1308968" y="1363593"/>
                </a:lnTo>
                <a:lnTo>
                  <a:pt x="0" y="1363593"/>
                </a:lnTo>
                <a:lnTo>
                  <a:pt x="0" y="681797"/>
                </a:lnTo>
                <a:cubicBezTo>
                  <a:pt x="0" y="305353"/>
                  <a:pt x="301371" y="0"/>
                  <a:pt x="672905" y="0"/>
                </a:cubicBezTo>
                <a:close/>
              </a:path>
            </a:pathLst>
          </a:custGeom>
          <a:solidFill>
            <a:schemeClr val="accent1">
              <a:lumMod val="60000"/>
              <a:lumOff val="40000"/>
            </a:schemeClr>
          </a:solidFill>
          <a:ln w="2934" cap="flat">
            <a:noFill/>
            <a:prstDash val="solid"/>
            <a:miter/>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0" name="任意多边形: 形状 116"/>
          <p:cNvSpPr/>
          <p:nvPr>
            <p:custDataLst>
              <p:tags r:id="rId27"/>
            </p:custDataLst>
          </p:nvPr>
        </p:nvSpPr>
        <p:spPr>
          <a:xfrm>
            <a:off x="10503205" y="6426987"/>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37" name="直接连接符 123"/>
          <p:cNvCxnSpPr/>
          <p:nvPr>
            <p:custDataLst>
              <p:tags r:id="rId28"/>
            </p:custDataLst>
          </p:nvPr>
        </p:nvCxnSpPr>
        <p:spPr>
          <a:xfrm>
            <a:off x="4670473" y="5491317"/>
            <a:ext cx="6189785"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1048862" name="标题 1"/>
          <p:cNvSpPr>
            <a:spLocks noGrp="1"/>
          </p:cNvSpPr>
          <p:nvPr>
            <p:ph type="title" hasCustomPrompt="1"/>
            <p:custDataLst>
              <p:tags r:id="rId29"/>
            </p:custDataLst>
          </p:nvPr>
        </p:nvSpPr>
        <p:spPr>
          <a:xfrm>
            <a:off x="73040" y="2266101"/>
            <a:ext cx="2034412" cy="2688797"/>
          </a:xfrm>
        </p:spPr>
        <p:txBody>
          <a:bodyPr anchor="ctr">
            <a:noAutofit/>
          </a:bodyPr>
          <a:lstStyle>
            <a:lvl1pPr algn="r">
              <a:defRPr sz="7200">
                <a:solidFill>
                  <a:schemeClr val="bg1"/>
                </a:solidFill>
              </a:defRPr>
            </a:lvl1pPr>
          </a:lstStyle>
          <a:p>
            <a:r>
              <a:rPr lang="zh-CN" altLang="en-US"/>
              <a:t>标</a:t>
            </a:r>
            <a:br>
              <a:rPr lang="en-US" altLang="zh-CN"/>
            </a:br>
            <a:r>
              <a:rPr lang="zh-CN" altLang="en-US"/>
              <a:t>题</a:t>
            </a:r>
            <a:endParaRPr lang="zh-CN" altLang="en-US"/>
          </a:p>
        </p:txBody>
      </p:sp>
      <p:sp>
        <p:nvSpPr>
          <p:cNvPr id="1048864" name="日期占位符 6"/>
          <p:cNvSpPr>
            <a:spLocks noGrp="1"/>
          </p:cNvSpPr>
          <p:nvPr>
            <p:ph type="dt" sz="half" idx="10"/>
            <p:custDataLst>
              <p:tags r:id="rId30"/>
            </p:custDataLst>
          </p:nvPr>
        </p:nvSpPr>
        <p:spPr/>
        <p:txBody>
          <a:bodyPr/>
          <a:lstStyle/>
          <a:p>
            <a:fld id="{5592522B-0F24-4480-B9DD-A9474A6880D6}" type="datetimeFigureOut">
              <a:rPr lang="zh-CN" altLang="en-US" smtClean="0"/>
              <a:t/>
            </a:fld>
            <a:endParaRPr lang="zh-CN" altLang="en-US"/>
          </a:p>
        </p:txBody>
      </p:sp>
      <p:sp>
        <p:nvSpPr>
          <p:cNvPr id="1048866" name="页脚占位符 7"/>
          <p:cNvSpPr>
            <a:spLocks noGrp="1"/>
          </p:cNvSpPr>
          <p:nvPr>
            <p:ph type="ftr" sz="quarter" idx="11"/>
            <p:custDataLst>
              <p:tags r:id="rId31"/>
            </p:custDataLst>
          </p:nvPr>
        </p:nvSpPr>
        <p:spPr/>
        <p:txBody>
          <a:bodyPr/>
          <a:lstStyle/>
          <a:p>
            <a:endParaRPr lang="zh-CN" altLang="en-US"/>
          </a:p>
        </p:txBody>
      </p:sp>
      <p:sp>
        <p:nvSpPr>
          <p:cNvPr id="1048868" name="灯片编号占位符 8"/>
          <p:cNvSpPr>
            <a:spLocks noGrp="1"/>
          </p:cNvSpPr>
          <p:nvPr>
            <p:ph type="sldNum" sz="quarter" idx="12"/>
            <p:custDataLst>
              <p:tags r:id="rId3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870" name="任意多边形: 形状 8"/>
          <p:cNvSpPr/>
          <p:nvPr userDrawn="1">
            <p:custDataLst>
              <p:tags r:id="rId1"/>
            </p:custDataLst>
          </p:nvPr>
        </p:nvSpPr>
        <p:spPr>
          <a:xfrm>
            <a:off x="9348036" y="816492"/>
            <a:ext cx="2843964" cy="5731457"/>
          </a:xfrm>
          <a:custGeom>
            <a:gdLst>
              <a:gd name="connsiteX0" fmla="*/ 2843964 w 2843964"/>
              <a:gd name="connsiteY0" fmla="*/ 0 h 5731457"/>
              <a:gd name="connsiteX1" fmla="*/ 2843964 w 2843964"/>
              <a:gd name="connsiteY1" fmla="*/ 5731457 h 5731457"/>
              <a:gd name="connsiteX2" fmla="*/ 2718794 w 2843964"/>
              <a:gd name="connsiteY2" fmla="*/ 5728292 h 5731457"/>
              <a:gd name="connsiteX3" fmla="*/ 0 w 2843964"/>
              <a:gd name="connsiteY3" fmla="*/ 2865728 h 5731457"/>
              <a:gd name="connsiteX4" fmla="*/ 2718794 w 2843964"/>
              <a:gd name="connsiteY4" fmla="*/ 3165 h 5731457"/>
            </a:gdLst>
            <a:cxnLst>
              <a:cxn ang="0">
                <a:pos x="connsiteX0" y="connsiteY0"/>
              </a:cxn>
              <a:cxn ang="0">
                <a:pos x="connsiteX1" y="connsiteY1"/>
              </a:cxn>
              <a:cxn ang="0">
                <a:pos x="connsiteX2" y="connsiteY2"/>
              </a:cxn>
              <a:cxn ang="0">
                <a:pos x="connsiteX3" y="connsiteY3"/>
              </a:cxn>
              <a:cxn ang="0">
                <a:pos x="connsiteX4" y="connsiteY4"/>
              </a:cxn>
            </a:cxnLst>
            <a:rect l="l" t="t" r="r" b="b"/>
            <a:pathLst>
              <a:path w="2843964" h="5731457">
                <a:moveTo>
                  <a:pt x="2843964" y="0"/>
                </a:moveTo>
                <a:lnTo>
                  <a:pt x="2843964" y="5731457"/>
                </a:lnTo>
                <a:lnTo>
                  <a:pt x="2718794" y="5728292"/>
                </a:lnTo>
                <a:cubicBezTo>
                  <a:pt x="1204331" y="5651523"/>
                  <a:pt x="0" y="4399269"/>
                  <a:pt x="0" y="2865728"/>
                </a:cubicBezTo>
                <a:cubicBezTo>
                  <a:pt x="0" y="1332187"/>
                  <a:pt x="1204331" y="79933"/>
                  <a:pt x="2718794" y="3165"/>
                </a:cubicBezTo>
                <a:close/>
              </a:path>
            </a:pathLst>
          </a:custGeom>
          <a:solidFill>
            <a:schemeClr val="accent6"/>
          </a:solidFill>
          <a:ln w="2934"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8872" name="任意多边形: 形状 32"/>
          <p:cNvSpPr/>
          <p:nvPr userDrawn="1">
            <p:custDataLst>
              <p:tags r:id="rId2"/>
            </p:custDataLst>
          </p:nvPr>
        </p:nvSpPr>
        <p:spPr>
          <a:xfrm>
            <a:off x="1005522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4" name="任意多边形: 形状 33"/>
          <p:cNvSpPr/>
          <p:nvPr userDrawn="1">
            <p:custDataLst>
              <p:tags r:id="rId3"/>
            </p:custDataLst>
          </p:nvPr>
        </p:nvSpPr>
        <p:spPr>
          <a:xfrm>
            <a:off x="1027303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6" name="任意多边形: 形状 34"/>
          <p:cNvSpPr/>
          <p:nvPr userDrawn="1">
            <p:custDataLst>
              <p:tags r:id="rId4"/>
            </p:custDataLst>
          </p:nvPr>
        </p:nvSpPr>
        <p:spPr>
          <a:xfrm>
            <a:off x="1049020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8" name="任意多边形: 形状 35"/>
          <p:cNvSpPr/>
          <p:nvPr userDrawn="1">
            <p:custDataLst>
              <p:tags r:id="rId5"/>
            </p:custDataLst>
          </p:nvPr>
        </p:nvSpPr>
        <p:spPr>
          <a:xfrm>
            <a:off x="1070800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0" name="任意多边形: 形状 36"/>
          <p:cNvSpPr/>
          <p:nvPr userDrawn="1">
            <p:custDataLst>
              <p:tags r:id="rId6"/>
            </p:custDataLst>
          </p:nvPr>
        </p:nvSpPr>
        <p:spPr>
          <a:xfrm>
            <a:off x="1092517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2" name="任意多边形: 形状 37"/>
          <p:cNvSpPr/>
          <p:nvPr userDrawn="1">
            <p:custDataLst>
              <p:tags r:id="rId7"/>
            </p:custDataLst>
          </p:nvPr>
        </p:nvSpPr>
        <p:spPr>
          <a:xfrm>
            <a:off x="1114298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4" name="任意多边形: 形状 26"/>
          <p:cNvSpPr/>
          <p:nvPr userDrawn="1">
            <p:custDataLst>
              <p:tags r:id="rId8"/>
            </p:custDataLst>
          </p:nvPr>
        </p:nvSpPr>
        <p:spPr>
          <a:xfrm>
            <a:off x="1005522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6" name="任意多边形: 形状 27"/>
          <p:cNvSpPr/>
          <p:nvPr userDrawn="1">
            <p:custDataLst>
              <p:tags r:id="rId9"/>
            </p:custDataLst>
          </p:nvPr>
        </p:nvSpPr>
        <p:spPr>
          <a:xfrm>
            <a:off x="1027303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8" name="任意多边形: 形状 28"/>
          <p:cNvSpPr/>
          <p:nvPr userDrawn="1">
            <p:custDataLst>
              <p:tags r:id="rId10"/>
            </p:custDataLst>
          </p:nvPr>
        </p:nvSpPr>
        <p:spPr>
          <a:xfrm>
            <a:off x="1049020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0" name="任意多边形: 形状 29"/>
          <p:cNvSpPr/>
          <p:nvPr userDrawn="1">
            <p:custDataLst>
              <p:tags r:id="rId11"/>
            </p:custDataLst>
          </p:nvPr>
        </p:nvSpPr>
        <p:spPr>
          <a:xfrm>
            <a:off x="1070800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2" name="任意多边形: 形状 30"/>
          <p:cNvSpPr/>
          <p:nvPr userDrawn="1">
            <p:custDataLst>
              <p:tags r:id="rId12"/>
            </p:custDataLst>
          </p:nvPr>
        </p:nvSpPr>
        <p:spPr>
          <a:xfrm>
            <a:off x="1092517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4" name="任意多边形: 形状 31"/>
          <p:cNvSpPr/>
          <p:nvPr userDrawn="1">
            <p:custDataLst>
              <p:tags r:id="rId13"/>
            </p:custDataLst>
          </p:nvPr>
        </p:nvSpPr>
        <p:spPr>
          <a:xfrm>
            <a:off x="1114298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6" name="任意多边形: 形状 20"/>
          <p:cNvSpPr/>
          <p:nvPr userDrawn="1">
            <p:custDataLst>
              <p:tags r:id="rId14"/>
            </p:custDataLst>
          </p:nvPr>
        </p:nvSpPr>
        <p:spPr>
          <a:xfrm>
            <a:off x="1005522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8" name="任意多边形: 形状 21"/>
          <p:cNvSpPr/>
          <p:nvPr userDrawn="1">
            <p:custDataLst>
              <p:tags r:id="rId15"/>
            </p:custDataLst>
          </p:nvPr>
        </p:nvSpPr>
        <p:spPr>
          <a:xfrm>
            <a:off x="1027303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0" name="任意多边形: 形状 22"/>
          <p:cNvSpPr/>
          <p:nvPr userDrawn="1">
            <p:custDataLst>
              <p:tags r:id="rId16"/>
            </p:custDataLst>
          </p:nvPr>
        </p:nvSpPr>
        <p:spPr>
          <a:xfrm>
            <a:off x="1049020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2" name="任意多边形: 形状 23"/>
          <p:cNvSpPr/>
          <p:nvPr userDrawn="1">
            <p:custDataLst>
              <p:tags r:id="rId17"/>
            </p:custDataLst>
          </p:nvPr>
        </p:nvSpPr>
        <p:spPr>
          <a:xfrm>
            <a:off x="1070800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4" name="任意多边形: 形状 24"/>
          <p:cNvSpPr/>
          <p:nvPr userDrawn="1">
            <p:custDataLst>
              <p:tags r:id="rId18"/>
            </p:custDataLst>
          </p:nvPr>
        </p:nvSpPr>
        <p:spPr>
          <a:xfrm>
            <a:off x="1092517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6" name="任意多边形: 形状 25"/>
          <p:cNvSpPr/>
          <p:nvPr userDrawn="1">
            <p:custDataLst>
              <p:tags r:id="rId19"/>
            </p:custDataLst>
          </p:nvPr>
        </p:nvSpPr>
        <p:spPr>
          <a:xfrm>
            <a:off x="1114298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8" name="任意多边形: 形状 14"/>
          <p:cNvSpPr/>
          <p:nvPr userDrawn="1">
            <p:custDataLst>
              <p:tags r:id="rId20"/>
            </p:custDataLst>
          </p:nvPr>
        </p:nvSpPr>
        <p:spPr>
          <a:xfrm>
            <a:off x="1005522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0" name="任意多边形: 形状 15"/>
          <p:cNvSpPr/>
          <p:nvPr userDrawn="1">
            <p:custDataLst>
              <p:tags r:id="rId21"/>
            </p:custDataLst>
          </p:nvPr>
        </p:nvSpPr>
        <p:spPr>
          <a:xfrm>
            <a:off x="1027303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2" name="任意多边形: 形状 16"/>
          <p:cNvSpPr/>
          <p:nvPr userDrawn="1">
            <p:custDataLst>
              <p:tags r:id="rId22"/>
            </p:custDataLst>
          </p:nvPr>
        </p:nvSpPr>
        <p:spPr>
          <a:xfrm>
            <a:off x="1049020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4" name="任意多边形: 形状 17"/>
          <p:cNvSpPr/>
          <p:nvPr userDrawn="1">
            <p:custDataLst>
              <p:tags r:id="rId23"/>
            </p:custDataLst>
          </p:nvPr>
        </p:nvSpPr>
        <p:spPr>
          <a:xfrm>
            <a:off x="1070800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6" name="任意多边形: 形状 18"/>
          <p:cNvSpPr/>
          <p:nvPr userDrawn="1">
            <p:custDataLst>
              <p:tags r:id="rId24"/>
            </p:custDataLst>
          </p:nvPr>
        </p:nvSpPr>
        <p:spPr>
          <a:xfrm>
            <a:off x="1092517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8" name="任意多边形: 形状 19"/>
          <p:cNvSpPr/>
          <p:nvPr userDrawn="1">
            <p:custDataLst>
              <p:tags r:id="rId25"/>
            </p:custDataLst>
          </p:nvPr>
        </p:nvSpPr>
        <p:spPr>
          <a:xfrm>
            <a:off x="1114298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0" name="任意多边形 1"/>
          <p:cNvSpPr/>
          <p:nvPr userDrawn="1">
            <p:custDataLst>
              <p:tags r:id="rId26"/>
            </p:custDataLst>
          </p:nvPr>
        </p:nvSpPr>
        <p:spPr>
          <a:xfrm>
            <a:off x="206375" y="5969564"/>
            <a:ext cx="1343382" cy="889071"/>
          </a:xfrm>
          <a:custGeom>
            <a:cxnLst>
              <a:cxn ang="3">
                <a:pos x="hc" y="t"/>
              </a:cxn>
              <a:cxn ang="cd2">
                <a:pos x="l" y="vc"/>
              </a:cxn>
              <a:cxn ang="cd4">
                <a:pos x="hc" y="b"/>
              </a:cxn>
              <a:cxn ang="0">
                <a:pos x="r" y="vc"/>
              </a:cxn>
            </a:cxnLst>
            <a:rect l="l" t="t" r="r" b="b"/>
            <a:pathLst>
              <a:path w="2116" h="1400">
                <a:moveTo>
                  <a:pt x="1058" y="0"/>
                </a:moveTo>
                <a:cubicBezTo>
                  <a:pt x="1570" y="0"/>
                  <a:pt x="1997" y="368"/>
                  <a:pt x="2096" y="857"/>
                </a:cubicBezTo>
                <a:lnTo>
                  <a:pt x="2116" y="1053"/>
                </a:lnTo>
                <a:lnTo>
                  <a:pt x="1762" y="1053"/>
                </a:lnTo>
                <a:lnTo>
                  <a:pt x="1762" y="1400"/>
                </a:lnTo>
                <a:lnTo>
                  <a:pt x="0" y="1400"/>
                </a:lnTo>
                <a:lnTo>
                  <a:pt x="0" y="1053"/>
                </a:lnTo>
                <a:lnTo>
                  <a:pt x="0" y="1053"/>
                </a:lnTo>
                <a:lnTo>
                  <a:pt x="20" y="857"/>
                </a:lnTo>
                <a:cubicBezTo>
                  <a:pt x="119" y="368"/>
                  <a:pt x="546" y="0"/>
                  <a:pt x="1058" y="0"/>
                </a:cubicBezTo>
                <a:close/>
              </a:path>
            </a:pathLst>
          </a:cu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9" name="直接连接符 39"/>
          <p:cNvCxnSpPr/>
          <p:nvPr userDrawn="1">
            <p:custDataLst>
              <p:tags r:id="rId27"/>
            </p:custDataLst>
          </p:nvPr>
        </p:nvCxnSpPr>
        <p:spPr>
          <a:xfrm>
            <a:off x="1549757" y="6527800"/>
            <a:ext cx="8572143"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922" name="任意多边形: 形状 40"/>
          <p:cNvSpPr/>
          <p:nvPr userDrawn="1">
            <p:custDataLst>
              <p:tags r:id="rId28"/>
            </p:custDataLst>
          </p:nvPr>
        </p:nvSpPr>
        <p:spPr>
          <a:xfrm>
            <a:off x="1075734" y="6426567"/>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4" name="标题 1"/>
          <p:cNvSpPr>
            <a:spLocks noGrp="1"/>
          </p:cNvSpPr>
          <p:nvPr>
            <p:ph type="title"/>
            <p:custDataLst>
              <p:tags r:id="rId29"/>
            </p:custDataLst>
          </p:nvPr>
        </p:nvSpPr>
        <p:spPr>
          <a:xfrm>
            <a:off x="1581138" y="700668"/>
            <a:ext cx="6603643" cy="4992039"/>
          </a:xfrm>
        </p:spPr>
        <p:txBody>
          <a:bodyPr anchor="ctr">
            <a:normAutofit/>
          </a:bodyPr>
          <a:lstStyle>
            <a:lvl1pPr algn="l">
              <a:defRPr sz="6000"/>
            </a:lvl1pPr>
          </a:lstStyle>
          <a:p>
            <a:r>
              <a:rPr lang="zh-CN" altLang="en-US"/>
              <a:t>单击此处编辑母版标题样式</a:t>
            </a:r>
            <a:endParaRPr lang="zh-CN" altLang="en-US"/>
          </a:p>
        </p:txBody>
      </p:sp>
      <p:sp>
        <p:nvSpPr>
          <p:cNvPr id="1048926" name="日期占位符 3"/>
          <p:cNvSpPr>
            <a:spLocks noGrp="1"/>
          </p:cNvSpPr>
          <p:nvPr>
            <p:ph type="dt" sz="half" idx="10"/>
            <p:custDataLst>
              <p:tags r:id="rId30"/>
            </p:custDataLst>
          </p:nvPr>
        </p:nvSpPr>
        <p:spPr/>
        <p:txBody>
          <a:bodyPr/>
          <a:lstStyle/>
          <a:p>
            <a:fld id="{5592522B-0F24-4480-B9DD-A9474A6880D6}" type="datetimeFigureOut">
              <a:rPr lang="zh-CN" altLang="en-US" smtClean="0"/>
              <a:t/>
            </a:fld>
            <a:endParaRPr lang="zh-CN" altLang="en-US"/>
          </a:p>
        </p:txBody>
      </p:sp>
      <p:sp>
        <p:nvSpPr>
          <p:cNvPr id="1048928" name="页脚占位符 4"/>
          <p:cNvSpPr>
            <a:spLocks noGrp="1"/>
          </p:cNvSpPr>
          <p:nvPr>
            <p:ph type="ftr" sz="quarter" idx="11"/>
            <p:custDataLst>
              <p:tags r:id="rId31"/>
            </p:custDataLst>
          </p:nvPr>
        </p:nvSpPr>
        <p:spPr/>
        <p:txBody>
          <a:bodyPr/>
          <a:lstStyle/>
          <a:p>
            <a:endParaRPr lang="zh-CN" altLang="en-US"/>
          </a:p>
        </p:txBody>
      </p:sp>
      <p:sp>
        <p:nvSpPr>
          <p:cNvPr id="1048930" name="灯片编号占位符 5"/>
          <p:cNvSpPr>
            <a:spLocks noGrp="1"/>
          </p:cNvSpPr>
          <p:nvPr>
            <p:ph type="sldNum" sz="quarter" idx="12"/>
            <p:custDataLst>
              <p:tags r:id="rId32"/>
            </p:custDataLst>
          </p:nvPr>
        </p:nvSpPr>
        <p:spPr/>
        <p:txBody>
          <a:bodyPr/>
          <a:lstStyle/>
          <a:p>
            <a:fld id="{BE5F26B5-172A-4DC2-B0B7-181CFC56B87C}" type="slidenum">
              <a:rPr lang="zh-CN" altLang="en-US" smtClean="0"/>
              <a:t/>
            </a:fld>
            <a:endParaRPr lang="zh-CN" altLang="en-US"/>
          </a:p>
        </p:txBody>
      </p:sp>
      <p:sp>
        <p:nvSpPr>
          <p:cNvPr id="1048932" name="文本占位符 7"/>
          <p:cNvSpPr>
            <a:spLocks noGrp="1"/>
          </p:cNvSpPr>
          <p:nvPr>
            <p:ph type="body" sz="quarter" idx="13" hasCustomPrompt="1"/>
            <p:custDataLst>
              <p:tags r:id="rId33"/>
            </p:custDataLst>
          </p:nvPr>
        </p:nvSpPr>
        <p:spPr>
          <a:xfrm>
            <a:off x="10270349" y="2560320"/>
            <a:ext cx="1632479" cy="1869606"/>
          </a:xfrm>
        </p:spPr>
        <p:txBody>
          <a:bodyPr anchor="ctr">
            <a:noAutofit/>
          </a:bodyPr>
          <a:lstStyle>
            <a:lvl1pPr marL="0" indent="0" algn="ctr">
              <a:buNone/>
              <a:defRPr sz="7200" b="1">
                <a:solidFill>
                  <a:schemeClr val="bg1"/>
                </a:soli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93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93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3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4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942" name="页脚占位符 5"/>
          <p:cNvSpPr>
            <a:spLocks noGrp="1"/>
          </p:cNvSpPr>
          <p:nvPr>
            <p:ph type="ftr" sz="quarter" idx="11"/>
            <p:custDataLst>
              <p:tags r:id="rId5"/>
            </p:custDataLst>
          </p:nvPr>
        </p:nvSpPr>
        <p:spPr/>
        <p:txBody>
          <a:bodyPr/>
          <a:lstStyle/>
          <a:p>
            <a:endParaRPr lang="zh-CN" altLang="en-US"/>
          </a:p>
        </p:txBody>
      </p:sp>
      <p:sp>
        <p:nvSpPr>
          <p:cNvPr id="104894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94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94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95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5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95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5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958" name="页脚占位符 7"/>
          <p:cNvSpPr>
            <a:spLocks noGrp="1"/>
          </p:cNvSpPr>
          <p:nvPr>
            <p:ph type="ftr" sz="quarter" idx="11"/>
            <p:custDataLst>
              <p:tags r:id="rId7"/>
            </p:custDataLst>
          </p:nvPr>
        </p:nvSpPr>
        <p:spPr/>
        <p:txBody>
          <a:bodyPr/>
          <a:lstStyle/>
          <a:p>
            <a:endParaRPr lang="zh-CN" altLang="en-US"/>
          </a:p>
        </p:txBody>
      </p:sp>
      <p:sp>
        <p:nvSpPr>
          <p:cNvPr id="104896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96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96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966" name="页脚占位符 3"/>
          <p:cNvSpPr>
            <a:spLocks noGrp="1"/>
          </p:cNvSpPr>
          <p:nvPr>
            <p:ph type="ftr" sz="quarter" idx="11"/>
            <p:custDataLst>
              <p:tags r:id="rId3"/>
            </p:custDataLst>
          </p:nvPr>
        </p:nvSpPr>
        <p:spPr/>
        <p:txBody>
          <a:bodyPr/>
          <a:lstStyle/>
          <a:p>
            <a:endParaRPr lang="zh-CN" altLang="en-US"/>
          </a:p>
        </p:txBody>
      </p:sp>
      <p:sp>
        <p:nvSpPr>
          <p:cNvPr id="104896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97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972" name="页脚占位符 2"/>
          <p:cNvSpPr>
            <a:spLocks noGrp="1"/>
          </p:cNvSpPr>
          <p:nvPr>
            <p:ph type="ftr" sz="quarter" idx="11"/>
            <p:custDataLst>
              <p:tags r:id="rId2"/>
            </p:custDataLst>
          </p:nvPr>
        </p:nvSpPr>
        <p:spPr/>
        <p:txBody>
          <a:bodyPr/>
          <a:lstStyle/>
          <a:p>
            <a:endParaRPr lang="zh-CN" altLang="en-US"/>
          </a:p>
        </p:txBody>
      </p:sp>
      <p:sp>
        <p:nvSpPr>
          <p:cNvPr id="104897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97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7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980" name="页脚占位符 4"/>
          <p:cNvSpPr>
            <a:spLocks noGrp="1"/>
          </p:cNvSpPr>
          <p:nvPr>
            <p:ph type="ftr" sz="quarter" idx="11"/>
            <p:custDataLst>
              <p:tags r:id="rId3"/>
            </p:custDataLst>
          </p:nvPr>
        </p:nvSpPr>
        <p:spPr/>
        <p:txBody>
          <a:bodyPr/>
          <a:lstStyle/>
          <a:p>
            <a:endParaRPr lang="zh-CN" altLang="en-US"/>
          </a:p>
        </p:txBody>
      </p:sp>
      <p:sp>
        <p:nvSpPr>
          <p:cNvPr id="104898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98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98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98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990" name="页脚占位符 7"/>
          <p:cNvSpPr>
            <a:spLocks noGrp="1"/>
          </p:cNvSpPr>
          <p:nvPr>
            <p:ph type="ftr" sz="quarter" idx="11"/>
            <p:custDataLst>
              <p:tags r:id="rId4"/>
            </p:custDataLst>
          </p:nvPr>
        </p:nvSpPr>
        <p:spPr/>
        <p:txBody>
          <a:bodyPr/>
          <a:lstStyle/>
          <a:p>
            <a:endParaRPr lang="zh-CN" altLang="en-US"/>
          </a:p>
        </p:txBody>
      </p:sp>
      <p:sp>
        <p:nvSpPr>
          <p:cNvPr id="104899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55" name="VCG41N1266076819"/>
          <p:cNvPicPr>
            <a:picLocks noChangeAspect="1"/>
          </p:cNvPicPr>
          <p:nvPr userDrawn="1">
            <p:custDataLst>
              <p:tags r:id="rId2"/>
            </p:custDataLst>
          </p:nvPr>
        </p:nvPicPr>
        <p:blipFill>
          <a:blip r:embed="rId1"/>
          <a:stretch>
            <a:fillRect/>
          </a:stretch>
        </p:blipFill>
        <p:spPr>
          <a:xfrm>
            <a:off x="313764" y="0"/>
            <a:ext cx="1888015" cy="3047113"/>
          </a:xfrm>
          <a:prstGeom prst="rect">
            <a:avLst/>
          </a:prstGeom>
        </p:spPr>
      </p:pic>
      <p:cxnSp>
        <p:nvCxnSpPr>
          <p:cNvPr id="3145741" name="直接连接符 8"/>
          <p:cNvCxnSpPr/>
          <p:nvPr userDrawn="1">
            <p:custDataLst>
              <p:tags r:id="rId3"/>
            </p:custDataLst>
          </p:nvPr>
        </p:nvCxnSpPr>
        <p:spPr>
          <a:xfrm>
            <a:off x="558800" y="65278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994" name="任意多边形: 形状 10"/>
          <p:cNvSpPr/>
          <p:nvPr userDrawn="1">
            <p:custDataLst>
              <p:tags r:id="rId4"/>
            </p:custDataLst>
          </p:nvPr>
        </p:nvSpPr>
        <p:spPr>
          <a:xfrm>
            <a:off x="9845675" y="5245735"/>
            <a:ext cx="1585595" cy="1607185"/>
          </a:xfrm>
          <a:custGeom>
            <a:gdLst>
              <a:gd name="connsiteX0" fmla="*/ 1924435 w 1924435"/>
              <a:gd name="connsiteY0" fmla="*/ 1924435 h 1924435"/>
              <a:gd name="connsiteX1" fmla="*/ 0 w 1924435"/>
              <a:gd name="connsiteY1" fmla="*/ 1924435 h 1924435"/>
              <a:gd name="connsiteX2" fmla="*/ 0 w 1924435"/>
              <a:gd name="connsiteY2" fmla="*/ 962218 h 1924435"/>
              <a:gd name="connsiteX3" fmla="*/ 962218 w 1924435"/>
              <a:gd name="connsiteY3" fmla="*/ 0 h 1924435"/>
              <a:gd name="connsiteX4" fmla="*/ 962218 w 1924435"/>
              <a:gd name="connsiteY4" fmla="*/ 0 h 1924435"/>
              <a:gd name="connsiteX5" fmla="*/ 1924435 w 1924435"/>
              <a:gd name="connsiteY5" fmla="*/ 962218 h 1924435"/>
              <a:gd name="connsiteX6" fmla="*/ 1924435 w 1924435"/>
              <a:gd name="connsiteY6" fmla="*/ 1924435 h 19244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4434" h="1924434">
                <a:moveTo>
                  <a:pt x="1924435" y="1924435"/>
                </a:moveTo>
                <a:lnTo>
                  <a:pt x="0" y="1924435"/>
                </a:lnTo>
                <a:lnTo>
                  <a:pt x="0" y="962218"/>
                </a:lnTo>
                <a:cubicBezTo>
                  <a:pt x="0" y="430944"/>
                  <a:pt x="430944" y="0"/>
                  <a:pt x="962218" y="0"/>
                </a:cubicBezTo>
                <a:lnTo>
                  <a:pt x="962218" y="0"/>
                </a:lnTo>
                <a:cubicBezTo>
                  <a:pt x="1493491" y="0"/>
                  <a:pt x="1924435" y="430944"/>
                  <a:pt x="1924435" y="962218"/>
                </a:cubicBezTo>
                <a:lnTo>
                  <a:pt x="1924435" y="1924435"/>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96" name="任意多边形: 形状 11"/>
          <p:cNvSpPr/>
          <p:nvPr userDrawn="1">
            <p:custDataLst>
              <p:tags r:id="rId5"/>
            </p:custDataLst>
          </p:nvPr>
        </p:nvSpPr>
        <p:spPr>
          <a:xfrm flipH="1">
            <a:off x="11099800" y="1419860"/>
            <a:ext cx="1092200" cy="2183765"/>
          </a:xfrm>
          <a:custGeom>
            <a:gdLst>
              <a:gd name="connsiteX0" fmla="*/ 1130019 w 1130018"/>
              <a:gd name="connsiteY0" fmla="*/ 1130019 h 2260037"/>
              <a:gd name="connsiteX1" fmla="*/ 0 w 1130018"/>
              <a:gd name="connsiteY1" fmla="*/ 0 h 2260037"/>
              <a:gd name="connsiteX2" fmla="*/ 0 w 1130018"/>
              <a:gd name="connsiteY2" fmla="*/ 2260038 h 2260037"/>
              <a:gd name="connsiteX3" fmla="*/ 1130019 w 1130018"/>
              <a:gd name="connsiteY3" fmla="*/ 1130019 h 2260037"/>
            </a:gdLst>
            <a:cxnLst>
              <a:cxn ang="0">
                <a:pos x="connsiteX0" y="connsiteY0"/>
              </a:cxn>
              <a:cxn ang="0">
                <a:pos x="connsiteX1" y="connsiteY1"/>
              </a:cxn>
              <a:cxn ang="0">
                <a:pos x="connsiteX2" y="connsiteY2"/>
              </a:cxn>
              <a:cxn ang="0">
                <a:pos x="connsiteX3" y="connsiteY3"/>
              </a:cxn>
            </a:cxnLst>
            <a:rect l="l" t="t" r="r" b="b"/>
            <a:pathLst>
              <a:path w="1130018" h="2260037">
                <a:moveTo>
                  <a:pt x="1130019" y="1130019"/>
                </a:moveTo>
                <a:cubicBezTo>
                  <a:pt x="1130019" y="506044"/>
                  <a:pt x="623974" y="0"/>
                  <a:pt x="0" y="0"/>
                </a:cubicBezTo>
                <a:lnTo>
                  <a:pt x="0" y="2260038"/>
                </a:lnTo>
                <a:cubicBezTo>
                  <a:pt x="623974" y="2260038"/>
                  <a:pt x="1130019" y="1754287"/>
                  <a:pt x="1130019" y="1130019"/>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98" name="任意多边形: 形状 14"/>
          <p:cNvSpPr/>
          <p:nvPr userDrawn="1">
            <p:custDataLst>
              <p:tags r:id="rId6"/>
            </p:custDataLst>
          </p:nvPr>
        </p:nvSpPr>
        <p:spPr>
          <a:xfrm>
            <a:off x="1095692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0" name="任意多边形: 形状 15"/>
          <p:cNvSpPr/>
          <p:nvPr userDrawn="1">
            <p:custDataLst>
              <p:tags r:id="rId7"/>
            </p:custDataLst>
          </p:nvPr>
        </p:nvSpPr>
        <p:spPr>
          <a:xfrm>
            <a:off x="1109535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2" name="任意多边形: 形状 16"/>
          <p:cNvSpPr/>
          <p:nvPr userDrawn="1">
            <p:custDataLst>
              <p:tags r:id="rId8"/>
            </p:custDataLst>
          </p:nvPr>
        </p:nvSpPr>
        <p:spPr>
          <a:xfrm>
            <a:off x="1123315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4" name="任意多边形: 形状 18"/>
          <p:cNvSpPr/>
          <p:nvPr userDrawn="1">
            <p:custDataLst>
              <p:tags r:id="rId9"/>
            </p:custDataLst>
          </p:nvPr>
        </p:nvSpPr>
        <p:spPr>
          <a:xfrm>
            <a:off x="1137158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6" name="任意多边形: 形状 20"/>
          <p:cNvSpPr/>
          <p:nvPr userDrawn="1">
            <p:custDataLst>
              <p:tags r:id="rId10"/>
            </p:custDataLst>
          </p:nvPr>
        </p:nvSpPr>
        <p:spPr>
          <a:xfrm>
            <a:off x="1151001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8" name="任意多边形: 形状 21"/>
          <p:cNvSpPr/>
          <p:nvPr userDrawn="1">
            <p:custDataLst>
              <p:tags r:id="rId11"/>
            </p:custDataLst>
          </p:nvPr>
        </p:nvSpPr>
        <p:spPr>
          <a:xfrm>
            <a:off x="1164844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0" name="任意多边形: 形状 22"/>
          <p:cNvSpPr/>
          <p:nvPr userDrawn="1">
            <p:custDataLst>
              <p:tags r:id="rId12"/>
            </p:custDataLst>
          </p:nvPr>
        </p:nvSpPr>
        <p:spPr>
          <a:xfrm>
            <a:off x="1095692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2" name="任意多边形: 形状 24"/>
          <p:cNvSpPr/>
          <p:nvPr userDrawn="1">
            <p:custDataLst>
              <p:tags r:id="rId13"/>
            </p:custDataLst>
          </p:nvPr>
        </p:nvSpPr>
        <p:spPr>
          <a:xfrm>
            <a:off x="1109535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4" name="任意多边形: 形状 25"/>
          <p:cNvSpPr/>
          <p:nvPr userDrawn="1">
            <p:custDataLst>
              <p:tags r:id="rId14"/>
            </p:custDataLst>
          </p:nvPr>
        </p:nvSpPr>
        <p:spPr>
          <a:xfrm>
            <a:off x="1123315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6" name="任意多边形: 形状 26"/>
          <p:cNvSpPr/>
          <p:nvPr userDrawn="1">
            <p:custDataLst>
              <p:tags r:id="rId15"/>
            </p:custDataLst>
          </p:nvPr>
        </p:nvSpPr>
        <p:spPr>
          <a:xfrm>
            <a:off x="1137158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8" name="任意多边形: 形状 27"/>
          <p:cNvSpPr/>
          <p:nvPr userDrawn="1">
            <p:custDataLst>
              <p:tags r:id="rId16"/>
            </p:custDataLst>
          </p:nvPr>
        </p:nvSpPr>
        <p:spPr>
          <a:xfrm>
            <a:off x="1151001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0" name="任意多边形: 形状 28"/>
          <p:cNvSpPr/>
          <p:nvPr userDrawn="1">
            <p:custDataLst>
              <p:tags r:id="rId17"/>
            </p:custDataLst>
          </p:nvPr>
        </p:nvSpPr>
        <p:spPr>
          <a:xfrm>
            <a:off x="1164844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2" name="任意多边形: 形状 29"/>
          <p:cNvSpPr/>
          <p:nvPr userDrawn="1">
            <p:custDataLst>
              <p:tags r:id="rId18"/>
            </p:custDataLst>
          </p:nvPr>
        </p:nvSpPr>
        <p:spPr>
          <a:xfrm>
            <a:off x="1095692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4" name="任意多边形: 形状 30"/>
          <p:cNvSpPr/>
          <p:nvPr userDrawn="1">
            <p:custDataLst>
              <p:tags r:id="rId19"/>
            </p:custDataLst>
          </p:nvPr>
        </p:nvSpPr>
        <p:spPr>
          <a:xfrm>
            <a:off x="1109535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6" name="任意多边形: 形状 31"/>
          <p:cNvSpPr/>
          <p:nvPr userDrawn="1">
            <p:custDataLst>
              <p:tags r:id="rId20"/>
            </p:custDataLst>
          </p:nvPr>
        </p:nvSpPr>
        <p:spPr>
          <a:xfrm>
            <a:off x="1123315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8" name="任意多边形: 形状 32"/>
          <p:cNvSpPr/>
          <p:nvPr userDrawn="1">
            <p:custDataLst>
              <p:tags r:id="rId21"/>
            </p:custDataLst>
          </p:nvPr>
        </p:nvSpPr>
        <p:spPr>
          <a:xfrm>
            <a:off x="1137158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0" name="任意多边形: 形状 33"/>
          <p:cNvSpPr/>
          <p:nvPr userDrawn="1">
            <p:custDataLst>
              <p:tags r:id="rId22"/>
            </p:custDataLst>
          </p:nvPr>
        </p:nvSpPr>
        <p:spPr>
          <a:xfrm>
            <a:off x="1151001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2" name="任意多边形: 形状 34"/>
          <p:cNvSpPr/>
          <p:nvPr userDrawn="1">
            <p:custDataLst>
              <p:tags r:id="rId23"/>
            </p:custDataLst>
          </p:nvPr>
        </p:nvSpPr>
        <p:spPr>
          <a:xfrm>
            <a:off x="1164844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4" name="任意多边形: 形状 35"/>
          <p:cNvSpPr/>
          <p:nvPr userDrawn="1">
            <p:custDataLst>
              <p:tags r:id="rId24"/>
            </p:custDataLst>
          </p:nvPr>
        </p:nvSpPr>
        <p:spPr>
          <a:xfrm>
            <a:off x="1095692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6" name="任意多边形: 形状 36"/>
          <p:cNvSpPr/>
          <p:nvPr userDrawn="1">
            <p:custDataLst>
              <p:tags r:id="rId25"/>
            </p:custDataLst>
          </p:nvPr>
        </p:nvSpPr>
        <p:spPr>
          <a:xfrm>
            <a:off x="1109535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8" name="任意多边形: 形状 37"/>
          <p:cNvSpPr/>
          <p:nvPr userDrawn="1">
            <p:custDataLst>
              <p:tags r:id="rId26"/>
            </p:custDataLst>
          </p:nvPr>
        </p:nvSpPr>
        <p:spPr>
          <a:xfrm>
            <a:off x="1123315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0" name="任意多边形: 形状 38"/>
          <p:cNvSpPr/>
          <p:nvPr userDrawn="1">
            <p:custDataLst>
              <p:tags r:id="rId27"/>
            </p:custDataLst>
          </p:nvPr>
        </p:nvSpPr>
        <p:spPr>
          <a:xfrm>
            <a:off x="1137158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2" name="任意多边形: 形状 39"/>
          <p:cNvSpPr/>
          <p:nvPr userDrawn="1">
            <p:custDataLst>
              <p:tags r:id="rId28"/>
            </p:custDataLst>
          </p:nvPr>
        </p:nvSpPr>
        <p:spPr>
          <a:xfrm>
            <a:off x="1151001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4" name="任意多边形: 形状 40"/>
          <p:cNvSpPr/>
          <p:nvPr userDrawn="1">
            <p:custDataLst>
              <p:tags r:id="rId29"/>
            </p:custDataLst>
          </p:nvPr>
        </p:nvSpPr>
        <p:spPr>
          <a:xfrm>
            <a:off x="1164844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6" name="任意多边形: 形状 41"/>
          <p:cNvSpPr/>
          <p:nvPr userDrawn="1">
            <p:custDataLst>
              <p:tags r:id="rId30"/>
            </p:custDataLst>
          </p:nvPr>
        </p:nvSpPr>
        <p:spPr>
          <a:xfrm>
            <a:off x="0" y="5696299"/>
            <a:ext cx="1161701" cy="1161701"/>
          </a:xfrm>
          <a:custGeom>
            <a:gdLst>
              <a:gd name="connsiteX0" fmla="*/ 1161702 w 1161701"/>
              <a:gd name="connsiteY0" fmla="*/ 1161702 h 1161701"/>
              <a:gd name="connsiteX1" fmla="*/ 0 w 1161701"/>
              <a:gd name="connsiteY1" fmla="*/ 1161702 h 1161701"/>
              <a:gd name="connsiteX2" fmla="*/ 0 w 1161701"/>
              <a:gd name="connsiteY2" fmla="*/ 0 h 1161701"/>
              <a:gd name="connsiteX3" fmla="*/ 0 w 1161701"/>
              <a:gd name="connsiteY3" fmla="*/ 0 h 1161701"/>
              <a:gd name="connsiteX4" fmla="*/ 1161702 w 1161701"/>
              <a:gd name="connsiteY4" fmla="*/ 1161702 h 1161701"/>
              <a:gd name="connsiteX5" fmla="*/ 1161702 w 1161701"/>
              <a:gd name="connsiteY5" fmla="*/ 1161702 h 1161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701" h="1161701">
                <a:moveTo>
                  <a:pt x="1161702" y="1161702"/>
                </a:moveTo>
                <a:lnTo>
                  <a:pt x="0" y="1161702"/>
                </a:lnTo>
                <a:lnTo>
                  <a:pt x="0" y="0"/>
                </a:lnTo>
                <a:lnTo>
                  <a:pt x="0" y="0"/>
                </a:lnTo>
                <a:cubicBezTo>
                  <a:pt x="641576" y="0"/>
                  <a:pt x="1161702" y="520126"/>
                  <a:pt x="1161702" y="1161702"/>
                </a:cubicBezTo>
                <a:lnTo>
                  <a:pt x="1161702" y="1161702"/>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43" name="直接连接符 43"/>
          <p:cNvCxnSpPr/>
          <p:nvPr userDrawn="1">
            <p:custDataLst>
              <p:tags r:id="rId31"/>
            </p:custDataLst>
          </p:nvPr>
        </p:nvCxnSpPr>
        <p:spPr>
          <a:xfrm>
            <a:off x="2184400" y="8382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9048" name="任意多边形: 形状 44"/>
          <p:cNvSpPr/>
          <p:nvPr userDrawn="1">
            <p:custDataLst>
              <p:tags r:id="rId32"/>
            </p:custDataLst>
          </p:nvPr>
        </p:nvSpPr>
        <p:spPr>
          <a:xfrm>
            <a:off x="9381500" y="6334625"/>
            <a:ext cx="1046117" cy="523058"/>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50" name="标题 1"/>
          <p:cNvSpPr>
            <a:spLocks noGrp="1"/>
          </p:cNvSpPr>
          <p:nvPr>
            <p:ph type="ctrTitle"/>
            <p:custDataLst>
              <p:tags r:id="rId33"/>
            </p:custDataLst>
          </p:nvPr>
        </p:nvSpPr>
        <p:spPr>
          <a:xfrm>
            <a:off x="2225242" y="1100447"/>
            <a:ext cx="7756958" cy="2763596"/>
          </a:xfrm>
        </p:spPr>
        <p:txBody>
          <a:bodyPr anchor="b">
            <a:normAutofit/>
          </a:bodyPr>
          <a:lstStyle>
            <a:lvl1pPr algn="ctr">
              <a:lnSpc>
                <a:spcPct val="100000"/>
              </a:lnSpc>
              <a:defRPr sz="6600"/>
            </a:lvl1pPr>
          </a:lstStyle>
          <a:p>
            <a:r>
              <a:rPr lang="zh-CN" altLang="en-US"/>
              <a:t>单击此处编辑母版标题样式</a:t>
            </a:r>
            <a:endParaRPr lang="zh-CN" altLang="en-US"/>
          </a:p>
        </p:txBody>
      </p:sp>
      <p:sp>
        <p:nvSpPr>
          <p:cNvPr id="1049052" name="日期占位符 3"/>
          <p:cNvSpPr>
            <a:spLocks noGrp="1"/>
          </p:cNvSpPr>
          <p:nvPr>
            <p:ph type="dt" sz="half" idx="10"/>
            <p:custDataLst>
              <p:tags r:id="rId34"/>
            </p:custDataLst>
          </p:nvPr>
        </p:nvSpPr>
        <p:spPr/>
        <p:txBody>
          <a:bodyPr/>
          <a:lstStyle/>
          <a:p>
            <a:fld id="{5592522B-0F24-4480-B9DD-A9474A6880D6}" type="datetimeFigureOut">
              <a:rPr lang="zh-CN" altLang="en-US" smtClean="0"/>
              <a:t/>
            </a:fld>
            <a:endParaRPr lang="zh-CN" altLang="en-US"/>
          </a:p>
        </p:txBody>
      </p:sp>
      <p:sp>
        <p:nvSpPr>
          <p:cNvPr id="1049054" name="页脚占位符 4"/>
          <p:cNvSpPr>
            <a:spLocks noGrp="1"/>
          </p:cNvSpPr>
          <p:nvPr>
            <p:ph type="ftr" sz="quarter" idx="11"/>
            <p:custDataLst>
              <p:tags r:id="rId35"/>
            </p:custDataLst>
          </p:nvPr>
        </p:nvSpPr>
        <p:spPr/>
        <p:txBody>
          <a:bodyPr/>
          <a:lstStyle/>
          <a:p>
            <a:endParaRPr lang="zh-CN" altLang="en-US"/>
          </a:p>
        </p:txBody>
      </p:sp>
      <p:sp>
        <p:nvSpPr>
          <p:cNvPr id="1049056" name="灯片编号占位符 5"/>
          <p:cNvSpPr>
            <a:spLocks noGrp="1"/>
          </p:cNvSpPr>
          <p:nvPr>
            <p:ph type="sldNum" sz="quarter" idx="12"/>
            <p:custDataLst>
              <p:tags r:id="rId36"/>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9058" name="文本占位符 9"/>
          <p:cNvSpPr>
            <a:spLocks noGrp="1"/>
          </p:cNvSpPr>
          <p:nvPr>
            <p:ph type="body" sz="quarter" idx="18" hasCustomPrompt="1"/>
            <p:custDataLst>
              <p:tags r:id="rId37"/>
            </p:custDataLst>
          </p:nvPr>
        </p:nvSpPr>
        <p:spPr>
          <a:xfrm>
            <a:off x="486770" y="330199"/>
            <a:ext cx="1546568" cy="504000"/>
          </a:xfrm>
        </p:spPr>
        <p:txBody>
          <a:bodyPr anchor="ctr">
            <a:normAutofit/>
          </a:bodyPr>
          <a:lstStyle>
            <a:lvl1pPr marL="0" indent="0">
              <a:lnSpc>
                <a:spcPct val="100000"/>
              </a:lnSpc>
              <a:buNone/>
              <a:defRPr sz="1200" b="1"/>
            </a:lvl1pPr>
          </a:lstStyle>
          <a:p>
            <a:pPr lvl="0"/>
            <a:r>
              <a:rPr lang="zh-CN" altLang="en-US"/>
              <a:t>公司名占位符</a:t>
            </a:r>
            <a:endParaRPr lang="zh-CN" altLang="en-US"/>
          </a:p>
        </p:txBody>
      </p:sp>
      <p:sp>
        <p:nvSpPr>
          <p:cNvPr id="1049060" name="文本占位符 23"/>
          <p:cNvSpPr>
            <a:spLocks noGrp="1"/>
          </p:cNvSpPr>
          <p:nvPr>
            <p:ph type="body" sz="quarter" idx="19" hasCustomPrompt="1"/>
            <p:custDataLst>
              <p:tags r:id="rId38"/>
            </p:custDataLst>
          </p:nvPr>
        </p:nvSpPr>
        <p:spPr>
          <a:xfrm>
            <a:off x="4781641" y="4205797"/>
            <a:ext cx="2743200" cy="504000"/>
          </a:xfrm>
          <a:prstGeom prst="roundRect">
            <a:avLst>
              <a:gd name="adj" fmla="val 50000"/>
            </a:avLst>
          </a:prstGeom>
          <a:noFill/>
          <a:ln>
            <a:solidFill>
              <a:schemeClr val="accent1"/>
            </a:solidFill>
          </a:ln>
        </p:spPr>
        <p:txBody>
          <a:bodyPr anchor="ctr">
            <a:normAutofit/>
          </a:bodyPr>
          <a:lstStyle>
            <a:lvl1pPr marL="0" indent="0" algn="ctr">
              <a:lnSpc>
                <a:spcPct val="100000"/>
              </a:lnSpc>
              <a:buNone/>
              <a:defRPr sz="1400" b="1">
                <a:solidFill>
                  <a:schemeClr val="accent6"/>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tags" Target="../tags/tag204.xml" /><Relationship Id="rId15" Type="http://schemas.openxmlformats.org/officeDocument/2006/relationships/tags" Target="../tags/tag205.xml" /><Relationship Id="rId16" Type="http://schemas.openxmlformats.org/officeDocument/2006/relationships/tags" Target="../tags/tag206.xml" /><Relationship Id="rId17" Type="http://schemas.openxmlformats.org/officeDocument/2006/relationships/tags" Target="../tags/tag207.xml" /><Relationship Id="rId18" Type="http://schemas.openxmlformats.org/officeDocument/2006/relationships/tags" Target="../tags/tag208.xml" /><Relationship Id="rId19" Type="http://schemas.openxmlformats.org/officeDocument/2006/relationships/tags" Target="../tags/tag209.xml" /><Relationship Id="rId2" Type="http://schemas.openxmlformats.org/officeDocument/2006/relationships/slideLayout" Target="../slideLayouts/slideLayout13.xml" /><Relationship Id="rId20" Type="http://schemas.openxmlformats.org/officeDocument/2006/relationships/tags" Target="../tags/tag210.xml" /><Relationship Id="rId21" Type="http://schemas.openxmlformats.org/officeDocument/2006/relationships/tags" Target="../tags/tag211.xml" /><Relationship Id="rId22" Type="http://schemas.openxmlformats.org/officeDocument/2006/relationships/tags" Target="../tags/tag212.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8"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0"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4"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6"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cxnSp>
        <p:nvCxnSpPr>
          <p:cNvPr id="3145729" name="直接连接符 13"/>
          <p:cNvCxnSpPr/>
          <p:nvPr userDrawn="1">
            <p:custDataLst>
              <p:tags r:id="rId17"/>
            </p:custDataLst>
          </p:nvPr>
        </p:nvCxnSpPr>
        <p:spPr>
          <a:xfrm>
            <a:off x="818147" y="1123697"/>
            <a:ext cx="10535653"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68" name="任意多边形: 形状 14"/>
          <p:cNvSpPr/>
          <p:nvPr userDrawn="1">
            <p:custDataLst>
              <p:tags r:id="rId18"/>
            </p:custDataLst>
          </p:nvPr>
        </p:nvSpPr>
        <p:spPr>
          <a:xfrm>
            <a:off x="206549" y="6189274"/>
            <a:ext cx="1343208" cy="668726"/>
          </a:xfrm>
          <a:custGeom>
            <a:gdLst>
              <a:gd name="connsiteX0" fmla="*/ 671605 w 1343208"/>
              <a:gd name="connsiteY0" fmla="*/ 0 h 668726"/>
              <a:gd name="connsiteX1" fmla="*/ 1330834 w 1343208"/>
              <a:gd name="connsiteY1" fmla="*/ 544421 h 668726"/>
              <a:gd name="connsiteX2" fmla="*/ 1343208 w 1343208"/>
              <a:gd name="connsiteY2" fmla="*/ 668726 h 668726"/>
              <a:gd name="connsiteX3" fmla="*/ 0 w 1343208"/>
              <a:gd name="connsiteY3" fmla="*/ 668726 h 668726"/>
              <a:gd name="connsiteX4" fmla="*/ 12374 w 1343208"/>
              <a:gd name="connsiteY4" fmla="*/ 544421 h 668726"/>
              <a:gd name="connsiteX5" fmla="*/ 671605 w 1343208"/>
              <a:gd name="connsiteY5" fmla="*/ 0 h 6687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3208" h="668726">
                <a:moveTo>
                  <a:pt x="671605" y="0"/>
                </a:moveTo>
                <a:cubicBezTo>
                  <a:pt x="996697" y="0"/>
                  <a:pt x="1268070" y="233786"/>
                  <a:pt x="1330834" y="544421"/>
                </a:cubicBezTo>
                <a:lnTo>
                  <a:pt x="1343208" y="668726"/>
                </a:lnTo>
                <a:lnTo>
                  <a:pt x="0" y="668726"/>
                </a:lnTo>
                <a:lnTo>
                  <a:pt x="12374" y="544421"/>
                </a:lnTo>
                <a:cubicBezTo>
                  <a:pt x="75138" y="233786"/>
                  <a:pt x="346512" y="0"/>
                  <a:pt x="671605" y="0"/>
                </a:cubicBezTo>
                <a:close/>
              </a:path>
            </a:pathLst>
          </a:custGeom>
          <a:solidFill>
            <a:schemeClr val="accent1"/>
          </a:solidFill>
          <a:ln w="2934" cap="flat">
            <a:noFill/>
            <a:prstDash val="solid"/>
            <a:miter/>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31" name="直接连接符 15"/>
          <p:cNvCxnSpPr/>
          <p:nvPr userDrawn="1">
            <p:custDataLst>
              <p:tags r:id="rId19"/>
            </p:custDataLst>
          </p:nvPr>
        </p:nvCxnSpPr>
        <p:spPr>
          <a:xfrm>
            <a:off x="1549757" y="6527800"/>
            <a:ext cx="9013825"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70" name="任意多边形: 形状 16"/>
          <p:cNvSpPr/>
          <p:nvPr userDrawn="1">
            <p:custDataLst>
              <p:tags r:id="rId20"/>
            </p:custDataLst>
          </p:nvPr>
        </p:nvSpPr>
        <p:spPr>
          <a:xfrm>
            <a:off x="1075734" y="6425363"/>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2" name="任意多边形: 形状 17"/>
          <p:cNvSpPr/>
          <p:nvPr userDrawn="1">
            <p:custDataLst>
              <p:tags r:id="rId21"/>
            </p:custDataLst>
          </p:nvPr>
        </p:nvSpPr>
        <p:spPr>
          <a:xfrm>
            <a:off x="10319385" y="6057265"/>
            <a:ext cx="1872615" cy="800735"/>
          </a:xfrm>
          <a:custGeom>
            <a:gdLst>
              <a:gd name="connsiteX0" fmla="*/ 1267016 w 2192479"/>
              <a:gd name="connsiteY0" fmla="*/ 0 h 936989"/>
              <a:gd name="connsiteX1" fmla="*/ 2109873 w 2192479"/>
              <a:gd name="connsiteY1" fmla="*/ 302578 h 936989"/>
              <a:gd name="connsiteX2" fmla="*/ 2192479 w 2192479"/>
              <a:gd name="connsiteY2" fmla="*/ 377655 h 936989"/>
              <a:gd name="connsiteX3" fmla="*/ 2192479 w 2192479"/>
              <a:gd name="connsiteY3" fmla="*/ 936989 h 936989"/>
              <a:gd name="connsiteX4" fmla="*/ 0 w 2192479"/>
              <a:gd name="connsiteY4" fmla="*/ 936989 h 936989"/>
              <a:gd name="connsiteX5" fmla="*/ 1534 w 2192479"/>
              <a:gd name="connsiteY5" fmla="*/ 931024 h 936989"/>
              <a:gd name="connsiteX6" fmla="*/ 1267016 w 2192479"/>
              <a:gd name="connsiteY6" fmla="*/ 0 h 9369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2479" h="936989">
                <a:moveTo>
                  <a:pt x="1267016" y="0"/>
                </a:moveTo>
                <a:cubicBezTo>
                  <a:pt x="1587182" y="0"/>
                  <a:pt x="1880826" y="113551"/>
                  <a:pt x="2109873" y="302578"/>
                </a:cubicBezTo>
                <a:lnTo>
                  <a:pt x="2192479" y="377655"/>
                </a:lnTo>
                <a:lnTo>
                  <a:pt x="2192479" y="936989"/>
                </a:lnTo>
                <a:lnTo>
                  <a:pt x="0" y="936989"/>
                </a:lnTo>
                <a:lnTo>
                  <a:pt x="1534" y="931024"/>
                </a:lnTo>
                <a:cubicBezTo>
                  <a:pt x="169301" y="391636"/>
                  <a:pt x="672423" y="0"/>
                  <a:pt x="1267016" y="0"/>
                </a:cubicBezTo>
                <a:close/>
              </a:path>
            </a:pathLst>
          </a:cu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KSO_TEMPLATE" hidden="1"/>
          <p:cNvSpPr/>
          <p:nvPr userDrawn="1">
            <p:custDataLst>
              <p:tags r:id="rId22"/>
            </p:custDataLst>
          </p:nvPr>
        </p:nvSpPr>
        <p:spPr>
          <a:xfrm flipH="1">
            <a:off x="0" y="0"/>
            <a:ext cx="0" cy="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10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18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14" Type="http://schemas.openxmlformats.org/officeDocument/2006/relationships/tags" Target="../tags/tag231.xml" /><Relationship Id="rId15" Type="http://schemas.openxmlformats.org/officeDocument/2006/relationships/tags" Target="../tags/tag232.xml" /><Relationship Id="rId16" Type="http://schemas.openxmlformats.org/officeDocument/2006/relationships/tags" Target="../tags/tag233.xml" /><Relationship Id="rId17" Type="http://schemas.openxmlformats.org/officeDocument/2006/relationships/tags" Target="../tags/tag234.xml" /><Relationship Id="rId18" Type="http://schemas.openxmlformats.org/officeDocument/2006/relationships/tags" Target="../tags/tag235.xml" /><Relationship Id="rId19" Type="http://schemas.openxmlformats.org/officeDocument/2006/relationships/tags" Target="../tags/tag236.xml" /><Relationship Id="rId2" Type="http://schemas.openxmlformats.org/officeDocument/2006/relationships/tags" Target="../tags/tag219.xml" /><Relationship Id="rId20" Type="http://schemas.openxmlformats.org/officeDocument/2006/relationships/tags" Target="../tags/tag237.xml" /><Relationship Id="rId21" Type="http://schemas.openxmlformats.org/officeDocument/2006/relationships/tags" Target="../tags/tag238.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2.xml" /><Relationship Id="rId3" Type="http://schemas.openxmlformats.org/officeDocument/2006/relationships/tags" Target="../tags/tag243.xml" /><Relationship Id="rId4" Type="http://schemas.openxmlformats.org/officeDocument/2006/relationships/tags" Target="../tags/tag244.xml" /><Relationship Id="rId5" Type="http://schemas.openxmlformats.org/officeDocument/2006/relationships/tags" Target="../tags/tag245.xml" /><Relationship Id="rId6" Type="http://schemas.openxmlformats.org/officeDocument/2006/relationships/tags" Target="../tags/tag246.xml" /><Relationship Id="rId7" Type="http://schemas.openxmlformats.org/officeDocument/2006/relationships/tags" Target="../tags/tag247.xml" /><Relationship Id="rId8" Type="http://schemas.openxmlformats.org/officeDocument/2006/relationships/tags" Target="../tags/tag248.xml" /><Relationship Id="rId9" Type="http://schemas.openxmlformats.org/officeDocument/2006/relationships/tags" Target="../tags/tag24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50.xml" /><Relationship Id="rId3" Type="http://schemas.openxmlformats.org/officeDocument/2006/relationships/tags" Target="../tags/tag251.xml" /><Relationship Id="rId4" Type="http://schemas.openxmlformats.org/officeDocument/2006/relationships/tags" Target="../tags/tag252.xml" /><Relationship Id="rId5" Type="http://schemas.openxmlformats.org/officeDocument/2006/relationships/tags" Target="../tags/tag25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tags" Target="../tags/tag264.xml" /><Relationship Id="rId13" Type="http://schemas.openxmlformats.org/officeDocument/2006/relationships/tags" Target="../tags/tag265.xml" /><Relationship Id="rId14" Type="http://schemas.openxmlformats.org/officeDocument/2006/relationships/tags" Target="../tags/tag266.xml" /><Relationship Id="rId15" Type="http://schemas.openxmlformats.org/officeDocument/2006/relationships/tags" Target="../tags/tag267.xml" /><Relationship Id="rId16" Type="http://schemas.openxmlformats.org/officeDocument/2006/relationships/tags" Target="../tags/tag268.xml" /><Relationship Id="rId17" Type="http://schemas.openxmlformats.org/officeDocument/2006/relationships/tags" Target="../tags/tag269.xml" /><Relationship Id="rId18" Type="http://schemas.openxmlformats.org/officeDocument/2006/relationships/tags" Target="../tags/tag270.xml" /><Relationship Id="rId19" Type="http://schemas.openxmlformats.org/officeDocument/2006/relationships/tags" Target="../tags/tag271.xml" /><Relationship Id="rId2" Type="http://schemas.openxmlformats.org/officeDocument/2006/relationships/tags" Target="../tags/tag254.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tags" Target="../tags/tag259.xml" /><Relationship Id="rId8" Type="http://schemas.openxmlformats.org/officeDocument/2006/relationships/tags" Target="../tags/tag260.xml" /><Relationship Id="rId9" Type="http://schemas.openxmlformats.org/officeDocument/2006/relationships/tags" Target="../tags/tag26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72.xml" /><Relationship Id="rId3" Type="http://schemas.openxmlformats.org/officeDocument/2006/relationships/tags" Target="../tags/tag273.xml" /><Relationship Id="rId4" Type="http://schemas.openxmlformats.org/officeDocument/2006/relationships/tags" Target="../tags/tag27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3.xml" /><Relationship Id="rId11" Type="http://schemas.openxmlformats.org/officeDocument/2006/relationships/tags" Target="../tags/tag284.xml" /><Relationship Id="rId12" Type="http://schemas.openxmlformats.org/officeDocument/2006/relationships/tags" Target="../tags/tag285.xml" /><Relationship Id="rId13" Type="http://schemas.openxmlformats.org/officeDocument/2006/relationships/tags" Target="../tags/tag286.xml" /><Relationship Id="rId14" Type="http://schemas.openxmlformats.org/officeDocument/2006/relationships/tags" Target="../tags/tag287.xml" /><Relationship Id="rId15" Type="http://schemas.openxmlformats.org/officeDocument/2006/relationships/tags" Target="../tags/tag288.xml" /><Relationship Id="rId16" Type="http://schemas.openxmlformats.org/officeDocument/2006/relationships/tags" Target="../tags/tag289.xml" /><Relationship Id="rId17" Type="http://schemas.openxmlformats.org/officeDocument/2006/relationships/tags" Target="../tags/tag290.xml" /><Relationship Id="rId18" Type="http://schemas.openxmlformats.org/officeDocument/2006/relationships/tags" Target="../tags/tag291.xml" /><Relationship Id="rId19" Type="http://schemas.openxmlformats.org/officeDocument/2006/relationships/tags" Target="../tags/tag292.xml" /><Relationship Id="rId2" Type="http://schemas.openxmlformats.org/officeDocument/2006/relationships/tags" Target="../tags/tag275.xml" /><Relationship Id="rId20" Type="http://schemas.openxmlformats.org/officeDocument/2006/relationships/tags" Target="../tags/tag293.xml" /><Relationship Id="rId21" Type="http://schemas.openxmlformats.org/officeDocument/2006/relationships/tags" Target="../tags/tag294.xml" /><Relationship Id="rId22" Type="http://schemas.openxmlformats.org/officeDocument/2006/relationships/tags" Target="../tags/tag295.xml" /><Relationship Id="rId23" Type="http://schemas.openxmlformats.org/officeDocument/2006/relationships/tags" Target="../tags/tag296.xml" /><Relationship Id="rId24" Type="http://schemas.openxmlformats.org/officeDocument/2006/relationships/tags" Target="../tags/tag297.xml" /><Relationship Id="rId25" Type="http://schemas.openxmlformats.org/officeDocument/2006/relationships/tags" Target="../tags/tag298.xml" /><Relationship Id="rId26" Type="http://schemas.openxmlformats.org/officeDocument/2006/relationships/tags" Target="../tags/tag299.xml" /><Relationship Id="rId27" Type="http://schemas.openxmlformats.org/officeDocument/2006/relationships/tags" Target="../tags/tag300.xml" /><Relationship Id="rId28" Type="http://schemas.openxmlformats.org/officeDocument/2006/relationships/tags" Target="../tags/tag301.xml" /><Relationship Id="rId29" Type="http://schemas.openxmlformats.org/officeDocument/2006/relationships/tags" Target="../tags/tag302.xml" /><Relationship Id="rId3" Type="http://schemas.openxmlformats.org/officeDocument/2006/relationships/tags" Target="../tags/tag276.xml" /><Relationship Id="rId30" Type="http://schemas.openxmlformats.org/officeDocument/2006/relationships/tags" Target="../tags/tag303.xml" /><Relationship Id="rId4" Type="http://schemas.openxmlformats.org/officeDocument/2006/relationships/tags" Target="../tags/tag277.xml" /><Relationship Id="rId5" Type="http://schemas.openxmlformats.org/officeDocument/2006/relationships/tags" Target="../tags/tag278.xml" /><Relationship Id="rId6" Type="http://schemas.openxmlformats.org/officeDocument/2006/relationships/tags" Target="../tags/tag279.xml" /><Relationship Id="rId7" Type="http://schemas.openxmlformats.org/officeDocument/2006/relationships/tags" Target="../tags/tag280.xml" /><Relationship Id="rId8" Type="http://schemas.openxmlformats.org/officeDocument/2006/relationships/tags" Target="../tags/tag281.xml" /><Relationship Id="rId9" Type="http://schemas.openxmlformats.org/officeDocument/2006/relationships/tags" Target="../tags/tag28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12.xml" /><Relationship Id="rId11" Type="http://schemas.openxmlformats.org/officeDocument/2006/relationships/tags" Target="../tags/tag313.xml" /><Relationship Id="rId12" Type="http://schemas.openxmlformats.org/officeDocument/2006/relationships/tags" Target="../tags/tag314.xml" /><Relationship Id="rId13" Type="http://schemas.openxmlformats.org/officeDocument/2006/relationships/tags" Target="../tags/tag315.xml" /><Relationship Id="rId2" Type="http://schemas.openxmlformats.org/officeDocument/2006/relationships/tags" Target="../tags/tag304.xml" /><Relationship Id="rId3" Type="http://schemas.openxmlformats.org/officeDocument/2006/relationships/tags" Target="../tags/tag305.xml"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tags" Target="../tags/tag308.xml" /><Relationship Id="rId7" Type="http://schemas.openxmlformats.org/officeDocument/2006/relationships/tags" Target="../tags/tag309.xml" /><Relationship Id="rId8" Type="http://schemas.openxmlformats.org/officeDocument/2006/relationships/tags" Target="../tags/tag310.xml" /><Relationship Id="rId9" Type="http://schemas.openxmlformats.org/officeDocument/2006/relationships/tags" Target="../tags/tag31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24.xml" /><Relationship Id="rId11" Type="http://schemas.openxmlformats.org/officeDocument/2006/relationships/tags" Target="../tags/tag325.xml" /><Relationship Id="rId12" Type="http://schemas.openxmlformats.org/officeDocument/2006/relationships/tags" Target="../tags/tag326.xml" /><Relationship Id="rId13" Type="http://schemas.openxmlformats.org/officeDocument/2006/relationships/tags" Target="../tags/tag327.xml" /><Relationship Id="rId2" Type="http://schemas.openxmlformats.org/officeDocument/2006/relationships/tags" Target="../tags/tag316.xml" /><Relationship Id="rId3" Type="http://schemas.openxmlformats.org/officeDocument/2006/relationships/tags" Target="../tags/tag317.xml" /><Relationship Id="rId4" Type="http://schemas.openxmlformats.org/officeDocument/2006/relationships/tags" Target="../tags/tag318.xml" /><Relationship Id="rId5" Type="http://schemas.openxmlformats.org/officeDocument/2006/relationships/tags" Target="../tags/tag319.xml" /><Relationship Id="rId6" Type="http://schemas.openxmlformats.org/officeDocument/2006/relationships/tags" Target="../tags/tag320.xml" /><Relationship Id="rId7" Type="http://schemas.openxmlformats.org/officeDocument/2006/relationships/tags" Target="../tags/tag321.xml" /><Relationship Id="rId8" Type="http://schemas.openxmlformats.org/officeDocument/2006/relationships/tags" Target="../tags/tag322.xml" /><Relationship Id="rId9" Type="http://schemas.openxmlformats.org/officeDocument/2006/relationships/tags" Target="../tags/tag32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36.xml" /><Relationship Id="rId11" Type="http://schemas.openxmlformats.org/officeDocument/2006/relationships/tags" Target="../tags/tag337.xml" /><Relationship Id="rId12" Type="http://schemas.openxmlformats.org/officeDocument/2006/relationships/tags" Target="../tags/tag338.xml" /><Relationship Id="rId13" Type="http://schemas.openxmlformats.org/officeDocument/2006/relationships/tags" Target="../tags/tag339.xml" /><Relationship Id="rId14" Type="http://schemas.openxmlformats.org/officeDocument/2006/relationships/tags" Target="../tags/tag340.xml" /><Relationship Id="rId15" Type="http://schemas.openxmlformats.org/officeDocument/2006/relationships/tags" Target="../tags/tag341.xml" /><Relationship Id="rId16" Type="http://schemas.openxmlformats.org/officeDocument/2006/relationships/tags" Target="../tags/tag342.xml" /><Relationship Id="rId17" Type="http://schemas.openxmlformats.org/officeDocument/2006/relationships/tags" Target="../tags/tag343.xml" /><Relationship Id="rId18" Type="http://schemas.openxmlformats.org/officeDocument/2006/relationships/tags" Target="../tags/tag344.xml" /><Relationship Id="rId19" Type="http://schemas.openxmlformats.org/officeDocument/2006/relationships/tags" Target="../tags/tag345.xml" /><Relationship Id="rId2" Type="http://schemas.openxmlformats.org/officeDocument/2006/relationships/tags" Target="../tags/tag328.xml" /><Relationship Id="rId20" Type="http://schemas.openxmlformats.org/officeDocument/2006/relationships/tags" Target="../tags/tag346.xml" /><Relationship Id="rId21" Type="http://schemas.openxmlformats.org/officeDocument/2006/relationships/tags" Target="../tags/tag347.xml" /><Relationship Id="rId22" Type="http://schemas.openxmlformats.org/officeDocument/2006/relationships/tags" Target="../tags/tag348.xml" /><Relationship Id="rId23" Type="http://schemas.openxmlformats.org/officeDocument/2006/relationships/tags" Target="../tags/tag349.xml" /><Relationship Id="rId24" Type="http://schemas.openxmlformats.org/officeDocument/2006/relationships/tags" Target="../tags/tag350.xml" /><Relationship Id="rId25" Type="http://schemas.openxmlformats.org/officeDocument/2006/relationships/tags" Target="../tags/tag351.xml" /><Relationship Id="rId26" Type="http://schemas.openxmlformats.org/officeDocument/2006/relationships/tags" Target="../tags/tag352.xml" /><Relationship Id="rId27" Type="http://schemas.openxmlformats.org/officeDocument/2006/relationships/tags" Target="../tags/tag353.xml" /><Relationship Id="rId28" Type="http://schemas.openxmlformats.org/officeDocument/2006/relationships/tags" Target="../tags/tag354.xml" /><Relationship Id="rId29" Type="http://schemas.openxmlformats.org/officeDocument/2006/relationships/tags" Target="../tags/tag355.xml" /><Relationship Id="rId3" Type="http://schemas.openxmlformats.org/officeDocument/2006/relationships/tags" Target="../tags/tag329.xml" /><Relationship Id="rId30" Type="http://schemas.openxmlformats.org/officeDocument/2006/relationships/tags" Target="../tags/tag356.xml" /><Relationship Id="rId4" Type="http://schemas.openxmlformats.org/officeDocument/2006/relationships/tags" Target="../tags/tag330.xml" /><Relationship Id="rId5" Type="http://schemas.openxmlformats.org/officeDocument/2006/relationships/tags" Target="../tags/tag331.xml" /><Relationship Id="rId6" Type="http://schemas.openxmlformats.org/officeDocument/2006/relationships/tags" Target="../tags/tag332.xml" /><Relationship Id="rId7" Type="http://schemas.openxmlformats.org/officeDocument/2006/relationships/tags" Target="../tags/tag333.xml" /><Relationship Id="rId8" Type="http://schemas.openxmlformats.org/officeDocument/2006/relationships/tags" Target="../tags/tag334.xml" /><Relationship Id="rId9" Type="http://schemas.openxmlformats.org/officeDocument/2006/relationships/tags" Target="../tags/tag33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57.xml" /><Relationship Id="rId3" Type="http://schemas.openxmlformats.org/officeDocument/2006/relationships/tags" Target="../tags/tag358.xml" /><Relationship Id="rId4" Type="http://schemas.openxmlformats.org/officeDocument/2006/relationships/tags" Target="../tags/tag35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68.xml" /><Relationship Id="rId11" Type="http://schemas.openxmlformats.org/officeDocument/2006/relationships/tags" Target="../tags/tag369.xml" /><Relationship Id="rId12" Type="http://schemas.openxmlformats.org/officeDocument/2006/relationships/tags" Target="../tags/tag370.xml" /><Relationship Id="rId13" Type="http://schemas.openxmlformats.org/officeDocument/2006/relationships/tags" Target="../tags/tag371.xml" /><Relationship Id="rId14" Type="http://schemas.openxmlformats.org/officeDocument/2006/relationships/tags" Target="../tags/tag372.xml" /><Relationship Id="rId15" Type="http://schemas.openxmlformats.org/officeDocument/2006/relationships/tags" Target="../tags/tag373.xml" /><Relationship Id="rId16" Type="http://schemas.openxmlformats.org/officeDocument/2006/relationships/tags" Target="../tags/tag374.xml" /><Relationship Id="rId17" Type="http://schemas.openxmlformats.org/officeDocument/2006/relationships/tags" Target="../tags/tag375.xml" /><Relationship Id="rId18" Type="http://schemas.openxmlformats.org/officeDocument/2006/relationships/tags" Target="../tags/tag376.xml" /><Relationship Id="rId19" Type="http://schemas.openxmlformats.org/officeDocument/2006/relationships/tags" Target="../tags/tag377.xml" /><Relationship Id="rId2" Type="http://schemas.openxmlformats.org/officeDocument/2006/relationships/tags" Target="../tags/tag360.xml" /><Relationship Id="rId3" Type="http://schemas.openxmlformats.org/officeDocument/2006/relationships/tags" Target="../tags/tag36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tags" Target="../tags/tag365.xml" /><Relationship Id="rId8" Type="http://schemas.openxmlformats.org/officeDocument/2006/relationships/tags" Target="../tags/tag366.xml" /><Relationship Id="rId9" Type="http://schemas.openxmlformats.org/officeDocument/2006/relationships/tags" Target="../tags/tag36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78.xml" /><Relationship Id="rId3" Type="http://schemas.openxmlformats.org/officeDocument/2006/relationships/tags" Target="../tags/tag379.xml" /><Relationship Id="rId4" Type="http://schemas.openxmlformats.org/officeDocument/2006/relationships/tags" Target="../tags/tag380.xml" /><Relationship Id="rId5" Type="http://schemas.openxmlformats.org/officeDocument/2006/relationships/tags" Target="../tags/tag381.xml" /><Relationship Id="rId6" Type="http://schemas.openxmlformats.org/officeDocument/2006/relationships/tags" Target="../tags/tag382.xml" /><Relationship Id="rId7" Type="http://schemas.openxmlformats.org/officeDocument/2006/relationships/tags" Target="../tags/tag383.xml" /><Relationship Id="rId8" Type="http://schemas.openxmlformats.org/officeDocument/2006/relationships/tags" Target="../tags/tag384.xml" /><Relationship Id="rId9" Type="http://schemas.openxmlformats.org/officeDocument/2006/relationships/tags" Target="../tags/tag38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94.xml" /><Relationship Id="rId11" Type="http://schemas.openxmlformats.org/officeDocument/2006/relationships/tags" Target="../tags/tag395.xml" /><Relationship Id="rId12" Type="http://schemas.openxmlformats.org/officeDocument/2006/relationships/tags" Target="../tags/tag396.xml" /><Relationship Id="rId13" Type="http://schemas.openxmlformats.org/officeDocument/2006/relationships/tags" Target="../tags/tag397.xml" /><Relationship Id="rId14" Type="http://schemas.openxmlformats.org/officeDocument/2006/relationships/tags" Target="../tags/tag398.xml" /><Relationship Id="rId15" Type="http://schemas.openxmlformats.org/officeDocument/2006/relationships/tags" Target="../tags/tag399.xml" /><Relationship Id="rId16" Type="http://schemas.openxmlformats.org/officeDocument/2006/relationships/tags" Target="../tags/tag400.xml" /><Relationship Id="rId17" Type="http://schemas.openxmlformats.org/officeDocument/2006/relationships/tags" Target="../tags/tag401.xml" /><Relationship Id="rId2" Type="http://schemas.openxmlformats.org/officeDocument/2006/relationships/tags" Target="../tags/tag386.xml" /><Relationship Id="rId3" Type="http://schemas.openxmlformats.org/officeDocument/2006/relationships/tags" Target="../tags/tag387.xml" /><Relationship Id="rId4" Type="http://schemas.openxmlformats.org/officeDocument/2006/relationships/tags" Target="../tags/tag388.xml" /><Relationship Id="rId5" Type="http://schemas.openxmlformats.org/officeDocument/2006/relationships/tags" Target="../tags/tag389.xml" /><Relationship Id="rId6" Type="http://schemas.openxmlformats.org/officeDocument/2006/relationships/tags" Target="../tags/tag390.xml" /><Relationship Id="rId7" Type="http://schemas.openxmlformats.org/officeDocument/2006/relationships/tags" Target="../tags/tag391.xml" /><Relationship Id="rId8" Type="http://schemas.openxmlformats.org/officeDocument/2006/relationships/tags" Target="../tags/tag392.xml" /><Relationship Id="rId9" Type="http://schemas.openxmlformats.org/officeDocument/2006/relationships/tags" Target="../tags/tag39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5241110024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a:xfrm>
            <a:off x="838200" y="1656000"/>
            <a:ext cx="10515600" cy="1800000"/>
          </a:xfrm>
        </p:spPr>
        <p:txBody>
          <a:bodyPr/>
          <a:lstStyle/>
          <a:p>
            <a:r>
              <a:rPr lang="zh-CN" altLang="en-US"/>
              <a:t>财产属于谁</a:t>
            </a:r>
            <a:endParaRPr lang="zh-CN" altLang="en-US"/>
          </a:p>
        </p:txBody>
      </p:sp>
      <p:sp>
        <p:nvSpPr>
          <p:cNvPr id="1048650" name="副标题"/>
          <p:cNvSpPr>
            <a:spLocks noGrp="1"/>
          </p:cNvSpPr>
          <p:nvPr>
            <p:ph type="subTitle" idx="1"/>
            <p:custDataLst>
              <p:tags r:id="rId4"/>
            </p:custDataLst>
          </p:nvPr>
        </p:nvSpPr>
        <p:spPr>
          <a:xfrm>
            <a:off x="838200" y="3600000"/>
            <a:ext cx="10515600" cy="972000"/>
          </a:xfrm>
        </p:spPr>
        <p:txBody>
          <a:bodyPr/>
          <a:lstStyle/>
          <a:p>
            <a:r>
              <a:rPr lang="en-US" altLang="zh-CN" err="1"/>
              <a:t>PPT,a click to unlimited possibilities</a:t>
            </a:r>
            <a:endParaRPr lang="zh-CN" altLang="en-US"/>
          </a:p>
        </p:txBody>
      </p:sp>
      <p:sp>
        <p:nvSpPr>
          <p:cNvPr id="1048652" name="公司名"/>
          <p:cNvSpPr>
            <a:spLocks noGrp="1"/>
          </p:cNvSpPr>
          <p:nvPr>
            <p:ph type="body" sz="quarter" idx="4294967295"/>
            <p:custDataLst>
              <p:tags r:id="rId5"/>
            </p:custDataLst>
          </p:nvPr>
        </p:nvSpPr>
        <p:spPr>
          <a:xfrm>
            <a:off x="533083" y="330200"/>
            <a:ext cx="1432877" cy="503238"/>
          </a:xfrm>
        </p:spPr>
        <p:txBody>
          <a:bodyPr anchor="ctr">
            <a:normAutofit/>
          </a:bodyPr>
          <a:lstStyle/>
          <a:p>
            <a:pPr marL="0" indent="0">
              <a:buNone/>
            </a:pPr>
            <a:r>
              <a:rPr lang="en-US" altLang="zh-CN" sz="1200" b="1"/>
              <a:t>YOUR  LOGO</a:t>
            </a:r>
            <a:endParaRPr lang="zh-CN" altLang="en-US" sz="1200" b="1"/>
          </a:p>
        </p:txBody>
      </p:sp>
      <p:sp>
        <p:nvSpPr>
          <p:cNvPr id="1048654" name="日期时间"/>
          <p:cNvSpPr>
            <a:spLocks noGrp="1"/>
          </p:cNvSpPr>
          <p:nvPr>
            <p:ph type="body" sz="quarter" idx="4294967295"/>
            <p:custDataLst>
              <p:tags r:id="rId6"/>
            </p:custDataLst>
          </p:nvPr>
        </p:nvSpPr>
        <p:spPr>
          <a:xfrm>
            <a:off x="8867500" y="331469"/>
            <a:ext cx="2880000" cy="504000"/>
          </a:xfrm>
        </p:spPr>
        <p:txBody>
          <a:bodyPr anchor="ctr">
            <a:normAutofit/>
          </a:bodyPr>
          <a:lstStyle/>
          <a:p>
            <a:pPr marL="0" indent="0" algn="r">
              <a:buNone/>
            </a:pPr>
            <a:r>
              <a:rPr lang="en-US" altLang="zh-CN" sz="1200" b="1">
                <a:solidFill>
                  <a:schemeClr val="accent6"/>
                </a:solidFill>
              </a:rPr>
              <a:t>20XX.XX.XX</a:t>
            </a:r>
            <a:endParaRPr lang="en-US" altLang="zh-CN" sz="1200" b="1">
              <a:solidFill>
                <a:schemeClr val="accent6"/>
              </a:solidFill>
            </a:endParaRPr>
          </a:p>
        </p:txBody>
      </p:sp>
      <p:sp>
        <p:nvSpPr>
          <p:cNvPr id="1048656" name="署名"/>
          <p:cNvSpPr>
            <a:spLocks noGrp="1"/>
          </p:cNvSpPr>
          <p:nvPr>
            <p:ph type="body" sz="quarter" idx="17"/>
            <p:custDataLst>
              <p:tags r:id="rId7"/>
            </p:custDataLst>
          </p:nvPr>
        </p:nvSpPr>
        <p:spPr>
          <a:xfrm>
            <a:off x="4781550" y="4586288"/>
            <a:ext cx="2743200" cy="503237"/>
          </a:xfrm>
        </p:spPr>
        <p:txBody>
          <a:bodyPr>
            <a:normAutofit/>
          </a:bodyPr>
          <a:lstStyle/>
          <a:p>
            <a:r>
              <a:rPr lang="zh-CN" altLang="en-US"/>
              <a:t>汇报人：</a:t>
            </a:r>
            <a:r>
              <a:rPr lang="en-US" altLang="zh-CN"/>
              <a:t>PPT</a:t>
            </a:r>
            <a:endParaRPr lang="zh-CN" altLang="en-US"/>
          </a:p>
        </p:txBody>
      </p:sp>
    </p:spTree>
    <p:custDataLst>
      <p:tags r:id="rId8"/>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9184" name="标题"/>
          <p:cNvSpPr>
            <a:spLocks noGrp="1"/>
          </p:cNvSpPr>
          <p:nvPr>
            <p:ph type="title"/>
            <p:custDataLst>
              <p:tags r:id="rId2"/>
            </p:custDataLst>
          </p:nvPr>
        </p:nvSpPr>
        <p:spPr>
          <a:xfrm>
            <a:off x="838200" y="1780829"/>
            <a:ext cx="1269252" cy="2688797"/>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9186" name="序号"/>
          <p:cNvSpPr txBox="1"/>
          <p:nvPr>
            <p:custDataLst>
              <p:tags r:id="rId3"/>
            </p:custDataLst>
          </p:nvPr>
        </p:nvSpPr>
        <p:spPr>
          <a:xfrm>
            <a:off x="4543425" y="881380"/>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01</a:t>
            </a:r>
            <a:endParaRPr lang="en-US" sz="2400" b="1">
              <a:solidFill>
                <a:schemeClr val="accent2"/>
              </a:solidFill>
              <a:latin typeface="+mj-ea"/>
              <a:ea typeface="+mj-ea"/>
            </a:endParaRPr>
          </a:p>
        </p:txBody>
      </p:sp>
      <p:sp>
        <p:nvSpPr>
          <p:cNvPr id="1049188" name="项标题"/>
          <p:cNvSpPr txBox="1"/>
          <p:nvPr>
            <p:custDataLst>
              <p:tags r:id="rId4"/>
            </p:custDataLst>
          </p:nvPr>
        </p:nvSpPr>
        <p:spPr>
          <a:xfrm>
            <a:off x="5334635" y="881380"/>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财产权的定义</a:t>
            </a:r>
            <a:endParaRPr lang="zh-CN" altLang="en-US" sz="2400" b="1" spc="300">
              <a:solidFill>
                <a:schemeClr val="tx1">
                  <a:lumMod val="85000"/>
                  <a:lumOff val="15000"/>
                </a:schemeClr>
              </a:solidFill>
              <a:latin typeface="+mj-ea"/>
              <a:ea typeface="+mj-ea"/>
            </a:endParaRPr>
          </a:p>
        </p:txBody>
      </p:sp>
      <p:sp>
        <p:nvSpPr>
          <p:cNvPr id="1049190" name="任意多边形: 形状 14"/>
          <p:cNvSpPr/>
          <p:nvPr>
            <p:custDataLst>
              <p:tags r:id="rId5"/>
            </p:custDataLst>
          </p:nvPr>
        </p:nvSpPr>
        <p:spPr>
          <a:xfrm rot="5400000">
            <a:off x="4229100" y="950595"/>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2" name="任意多边形: 形状 15"/>
          <p:cNvSpPr/>
          <p:nvPr>
            <p:custDataLst>
              <p:tags r:id="rId6"/>
            </p:custDataLst>
          </p:nvPr>
        </p:nvSpPr>
        <p:spPr>
          <a:xfrm rot="5400000">
            <a:off x="4229100" y="1903095"/>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4" name="序号"/>
          <p:cNvSpPr txBox="1"/>
          <p:nvPr>
            <p:custDataLst>
              <p:tags r:id="rId7"/>
            </p:custDataLst>
          </p:nvPr>
        </p:nvSpPr>
        <p:spPr>
          <a:xfrm>
            <a:off x="4543425" y="182943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02</a:t>
            </a:r>
            <a:endParaRPr lang="en-US" sz="2400" b="1">
              <a:solidFill>
                <a:schemeClr val="accent2"/>
              </a:solidFill>
              <a:latin typeface="+mj-ea"/>
              <a:ea typeface="+mj-ea"/>
            </a:endParaRPr>
          </a:p>
        </p:txBody>
      </p:sp>
      <p:sp>
        <p:nvSpPr>
          <p:cNvPr id="1049196" name="项标题"/>
          <p:cNvSpPr txBox="1"/>
          <p:nvPr>
            <p:custDataLst>
              <p:tags r:id="rId8"/>
            </p:custDataLst>
          </p:nvPr>
        </p:nvSpPr>
        <p:spPr>
          <a:xfrm>
            <a:off x="5334635" y="182943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财产权的归属</a:t>
            </a:r>
            <a:endParaRPr lang="zh-CN" altLang="en-US" sz="2400" b="1" spc="300">
              <a:solidFill>
                <a:schemeClr val="tx1">
                  <a:lumMod val="85000"/>
                  <a:lumOff val="15000"/>
                </a:schemeClr>
              </a:solidFill>
              <a:latin typeface="+mj-ea"/>
              <a:ea typeface="+mj-ea"/>
            </a:endParaRPr>
          </a:p>
        </p:txBody>
      </p:sp>
      <p:sp>
        <p:nvSpPr>
          <p:cNvPr id="1049198" name="任意多边形: 形状 16"/>
          <p:cNvSpPr/>
          <p:nvPr>
            <p:custDataLst>
              <p:tags r:id="rId9"/>
            </p:custDataLst>
          </p:nvPr>
        </p:nvSpPr>
        <p:spPr>
          <a:xfrm rot="5400000">
            <a:off x="4229100" y="2854960"/>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00" name="序号"/>
          <p:cNvSpPr txBox="1"/>
          <p:nvPr>
            <p:custDataLst>
              <p:tags r:id="rId10"/>
            </p:custDataLst>
          </p:nvPr>
        </p:nvSpPr>
        <p:spPr>
          <a:xfrm>
            <a:off x="4543425" y="277812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03</a:t>
            </a:r>
            <a:endParaRPr lang="en-US" sz="2400" b="1">
              <a:solidFill>
                <a:schemeClr val="accent2"/>
              </a:solidFill>
              <a:latin typeface="+mj-ea"/>
              <a:ea typeface="+mj-ea"/>
            </a:endParaRPr>
          </a:p>
        </p:txBody>
      </p:sp>
      <p:sp>
        <p:nvSpPr>
          <p:cNvPr id="1049202" name="项标题"/>
          <p:cNvSpPr txBox="1"/>
          <p:nvPr>
            <p:custDataLst>
              <p:tags r:id="rId11"/>
            </p:custDataLst>
          </p:nvPr>
        </p:nvSpPr>
        <p:spPr>
          <a:xfrm>
            <a:off x="5334635" y="277812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财产权的取得与丧失</a:t>
            </a:r>
            <a:endParaRPr lang="zh-CN" altLang="en-US" sz="2400" b="1" spc="300">
              <a:solidFill>
                <a:schemeClr val="tx1">
                  <a:lumMod val="85000"/>
                  <a:lumOff val="15000"/>
                </a:schemeClr>
              </a:solidFill>
              <a:latin typeface="+mj-ea"/>
              <a:ea typeface="+mj-ea"/>
            </a:endParaRPr>
          </a:p>
        </p:txBody>
      </p:sp>
      <p:sp>
        <p:nvSpPr>
          <p:cNvPr id="1049204" name="任意多边形: 形状 17"/>
          <p:cNvSpPr/>
          <p:nvPr>
            <p:custDataLst>
              <p:tags r:id="rId12"/>
            </p:custDataLst>
          </p:nvPr>
        </p:nvSpPr>
        <p:spPr>
          <a:xfrm rot="5400000">
            <a:off x="4229100" y="3807460"/>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06" name="序号"/>
          <p:cNvSpPr txBox="1"/>
          <p:nvPr>
            <p:custDataLst>
              <p:tags r:id="rId13"/>
            </p:custDataLst>
          </p:nvPr>
        </p:nvSpPr>
        <p:spPr>
          <a:xfrm>
            <a:off x="4543425" y="372681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04</a:t>
            </a:r>
            <a:endParaRPr lang="en-US" sz="2400" b="1">
              <a:solidFill>
                <a:schemeClr val="accent2"/>
              </a:solidFill>
              <a:latin typeface="+mj-ea"/>
              <a:ea typeface="+mj-ea"/>
            </a:endParaRPr>
          </a:p>
        </p:txBody>
      </p:sp>
      <p:sp>
        <p:nvSpPr>
          <p:cNvPr id="1049208" name="项标题"/>
          <p:cNvSpPr txBox="1"/>
          <p:nvPr>
            <p:custDataLst>
              <p:tags r:id="rId14"/>
            </p:custDataLst>
          </p:nvPr>
        </p:nvSpPr>
        <p:spPr>
          <a:xfrm>
            <a:off x="5334635" y="372681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财产权的保护与限制</a:t>
            </a:r>
            <a:endParaRPr lang="zh-CN" altLang="en-US" sz="2400" b="1" spc="300">
              <a:solidFill>
                <a:schemeClr val="tx1">
                  <a:lumMod val="85000"/>
                  <a:lumOff val="15000"/>
                </a:schemeClr>
              </a:solidFill>
              <a:latin typeface="+mj-ea"/>
              <a:ea typeface="+mj-ea"/>
            </a:endParaRPr>
          </a:p>
        </p:txBody>
      </p:sp>
      <p:sp>
        <p:nvSpPr>
          <p:cNvPr id="1049210" name="任意多边形: 形状 1"/>
          <p:cNvSpPr/>
          <p:nvPr>
            <p:custDataLst>
              <p:tags r:id="rId15"/>
            </p:custDataLst>
          </p:nvPr>
        </p:nvSpPr>
        <p:spPr>
          <a:xfrm rot="5400000">
            <a:off x="4229100" y="5704205"/>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12" name="序号"/>
          <p:cNvSpPr txBox="1"/>
          <p:nvPr>
            <p:custDataLst>
              <p:tags r:id="rId16"/>
            </p:custDataLst>
          </p:nvPr>
        </p:nvSpPr>
        <p:spPr>
          <a:xfrm>
            <a:off x="4543425" y="562419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06</a:t>
            </a:r>
            <a:endParaRPr lang="en-US" sz="2400" b="1">
              <a:solidFill>
                <a:schemeClr val="accent2"/>
              </a:solidFill>
              <a:latin typeface="+mj-ea"/>
              <a:ea typeface="+mj-ea"/>
            </a:endParaRPr>
          </a:p>
        </p:txBody>
      </p:sp>
      <p:sp>
        <p:nvSpPr>
          <p:cNvPr id="1049214" name="项标题"/>
          <p:cNvSpPr txBox="1"/>
          <p:nvPr>
            <p:custDataLst>
              <p:tags r:id="rId17"/>
            </p:custDataLst>
          </p:nvPr>
        </p:nvSpPr>
        <p:spPr>
          <a:xfrm>
            <a:off x="5334635" y="562419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财产权的社会价值与意义</a:t>
            </a:r>
            <a:endParaRPr lang="zh-CN" altLang="en-US" sz="2400" b="1" spc="300">
              <a:solidFill>
                <a:schemeClr val="tx1">
                  <a:lumMod val="85000"/>
                  <a:lumOff val="15000"/>
                </a:schemeClr>
              </a:solidFill>
              <a:latin typeface="+mj-ea"/>
              <a:ea typeface="+mj-ea"/>
            </a:endParaRPr>
          </a:p>
        </p:txBody>
      </p:sp>
      <p:sp>
        <p:nvSpPr>
          <p:cNvPr id="1049216" name="任意多边形: 形状 11"/>
          <p:cNvSpPr/>
          <p:nvPr>
            <p:custDataLst>
              <p:tags r:id="rId18"/>
            </p:custDataLst>
          </p:nvPr>
        </p:nvSpPr>
        <p:spPr>
          <a:xfrm rot="5400000">
            <a:off x="4229100" y="4755515"/>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18" name="序号"/>
          <p:cNvSpPr txBox="1"/>
          <p:nvPr>
            <p:custDataLst>
              <p:tags r:id="rId19"/>
            </p:custDataLst>
          </p:nvPr>
        </p:nvSpPr>
        <p:spPr>
          <a:xfrm>
            <a:off x="4543425" y="467550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05</a:t>
            </a:r>
            <a:endParaRPr lang="en-US" sz="2400" b="1">
              <a:solidFill>
                <a:schemeClr val="accent2"/>
              </a:solidFill>
              <a:latin typeface="+mj-ea"/>
              <a:ea typeface="+mj-ea"/>
            </a:endParaRPr>
          </a:p>
        </p:txBody>
      </p:sp>
      <p:sp>
        <p:nvSpPr>
          <p:cNvPr id="1049220" name="项标题"/>
          <p:cNvSpPr txBox="1"/>
          <p:nvPr>
            <p:custDataLst>
              <p:tags r:id="rId20"/>
            </p:custDataLst>
          </p:nvPr>
        </p:nvSpPr>
        <p:spPr>
          <a:xfrm>
            <a:off x="5334635" y="467550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财产权纠纷的解决</a:t>
            </a:r>
            <a:endParaRPr lang="zh-CN" altLang="en-US" sz="2400" b="1" spc="300">
              <a:solidFill>
                <a:schemeClr val="tx1">
                  <a:lumMod val="85000"/>
                  <a:lumOff val="15000"/>
                </a:schemeClr>
              </a:solidFill>
              <a:latin typeface="+mj-ea"/>
              <a:ea typeface="+mj-ea"/>
            </a:endParaRPr>
          </a:p>
        </p:txBody>
      </p: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364" name="标题"/>
          <p:cNvSpPr>
            <a:spLocks noGrp="1"/>
          </p:cNvSpPr>
          <p:nvPr>
            <p:ph type="title"/>
            <p:custDataLst>
              <p:tags r:id="rId2"/>
            </p:custDataLst>
          </p:nvPr>
        </p:nvSpPr>
        <p:spPr>
          <a:xfrm>
            <a:off x="1581138" y="2858211"/>
            <a:ext cx="6603643" cy="2950320"/>
          </a:xfrm>
        </p:spPr>
        <p:txBody>
          <a:bodyPr/>
          <a:lstStyle/>
          <a:p>
            <a:r>
              <a:rPr lang="zh-CN" altLang="en-US"/>
              <a:t>财产权的定义</a:t>
            </a:r>
            <a:endParaRPr lang="zh-CN" altLang="en-US"/>
          </a:p>
        </p:txBody>
      </p:sp>
      <p:sp>
        <p:nvSpPr>
          <p:cNvPr id="1049366"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01</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514" name="标题 1"/>
          <p:cNvSpPr>
            <a:spLocks noGrp="1"/>
          </p:cNvSpPr>
          <p:nvPr>
            <p:ph type="title"/>
          </p:nvPr>
        </p:nvSpPr>
        <p:spPr/>
        <p:txBody>
          <a:bodyPr/>
          <a:lstStyle/>
          <a:p>
            <a:r>
              <a:rPr lang="zh-CN" altLang="en-US"/>
              <a:t>财产权的含义</a:t>
            </a:r>
            <a:endParaRPr lang="zh-CN" altLang="en-US"/>
          </a:p>
        </p:txBody>
      </p:sp>
      <p:sp>
        <p:nvSpPr>
          <p:cNvPr id="1049516" name="五边形 30"/>
          <p:cNvSpPr/>
          <p:nvPr>
            <p:custDataLst>
              <p:tags r:id="rId2"/>
            </p:custDataLst>
          </p:nvPr>
        </p:nvSpPr>
        <p:spPr>
          <a:xfrm>
            <a:off x="838200" y="3218059"/>
            <a:ext cx="2787094" cy="113291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18" name="燕尾形 36"/>
          <p:cNvSpPr/>
          <p:nvPr>
            <p:custDataLst>
              <p:tags r:id="rId3"/>
            </p:custDataLst>
          </p:nvPr>
        </p:nvSpPr>
        <p:spPr>
          <a:xfrm>
            <a:off x="3342276" y="3218059"/>
            <a:ext cx="2787094" cy="113291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20" name="燕尾形 37"/>
          <p:cNvSpPr/>
          <p:nvPr>
            <p:custDataLst>
              <p:tags r:id="rId4"/>
            </p:custDataLst>
          </p:nvPr>
        </p:nvSpPr>
        <p:spPr>
          <a:xfrm>
            <a:off x="8350429" y="3218059"/>
            <a:ext cx="2787094" cy="113291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22" name="燕尾形 38"/>
          <p:cNvSpPr/>
          <p:nvPr>
            <p:custDataLst>
              <p:tags r:id="rId5"/>
            </p:custDataLst>
          </p:nvPr>
        </p:nvSpPr>
        <p:spPr>
          <a:xfrm>
            <a:off x="5846353" y="3218059"/>
            <a:ext cx="2787094" cy="113291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24"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财产权包括动产和不动产，如房屋、车辆、股票、债券等</a:t>
            </a:r>
            <a:endParaRPr lang="zh-CN" altLang="en-US" sz="1400" spc="150">
              <a:solidFill>
                <a:schemeClr val="tx1"/>
              </a:solidFill>
              <a:effectLst/>
              <a:latin typeface="+mn-ea"/>
              <a:sym typeface="+mn-ea"/>
            </a:endParaRPr>
          </a:p>
        </p:txBody>
      </p:sp>
      <p:sp>
        <p:nvSpPr>
          <p:cNvPr id="1049526"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财产权是指个人或组织对财产的所有权、使用权、收益权和处分权</a:t>
            </a:r>
            <a:endParaRPr lang="zh-CN" altLang="en-US" sz="1400" spc="150">
              <a:solidFill>
                <a:schemeClr val="tx1"/>
              </a:solidFill>
              <a:effectLst/>
              <a:latin typeface="+mn-ea"/>
              <a:sym typeface="+mn-ea"/>
            </a:endParaRPr>
          </a:p>
        </p:txBody>
      </p:sp>
      <p:sp>
        <p:nvSpPr>
          <p:cNvPr id="1049528"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财产权受法律保护，任何人不得侵犯他人的财产权</a:t>
            </a:r>
            <a:endParaRPr lang="zh-CN" altLang="en-US" sz="1400" spc="150">
              <a:solidFill>
                <a:schemeClr val="tx1"/>
              </a:solidFill>
              <a:effectLst/>
              <a:latin typeface="+mn-ea"/>
              <a:sym typeface="+mn-ea"/>
            </a:endParaRPr>
          </a:p>
        </p:txBody>
      </p:sp>
      <p:sp>
        <p:nvSpPr>
          <p:cNvPr id="1049530"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财产权的实现需要遵循一定的法律程序和规定</a:t>
            </a:r>
            <a:endParaRPr lang="zh-CN" altLang="en-US" sz="1400" spc="150">
              <a:solidFill>
                <a:schemeClr val="tx1"/>
              </a:solidFill>
              <a:effectLst/>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570" name="标题 1"/>
          <p:cNvSpPr>
            <a:spLocks noGrp="1"/>
          </p:cNvSpPr>
          <p:nvPr>
            <p:ph type="title"/>
          </p:nvPr>
        </p:nvSpPr>
        <p:spPr/>
        <p:txBody>
          <a:bodyPr/>
          <a:lstStyle/>
          <a:p>
            <a:r>
              <a:rPr lang="zh-CN" altLang="en-US"/>
              <a:t>财产权的法律保护</a:t>
            </a:r>
            <a:endParaRPr lang="zh-CN" altLang="en-US"/>
          </a:p>
        </p:txBody>
      </p:sp>
      <p:sp>
        <p:nvSpPr>
          <p:cNvPr id="1049572"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财产权的定义：财产权是指个人或组织对其财产享有的占有、使用、收益和处分的权利。</a:t>
            </a:r>
            <a:endParaRPr lang="zh-CN" altLang="en-US" sz="1200" spc="150">
              <a:solidFill>
                <a:schemeClr val="tx1">
                  <a:lumMod val="65000"/>
                  <a:lumOff val="35000"/>
                </a:schemeClr>
              </a:solidFill>
              <a:latin typeface="+mn-ea"/>
              <a:sym typeface="+mn-ea"/>
            </a:endParaRPr>
          </a:p>
        </p:txBody>
      </p:sp>
      <p:sp>
        <p:nvSpPr>
          <p:cNvPr id="1049574"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法律保护：财产权的法律保护是指通过法律手段保护个人或组织的财产权不受侵犯。</a:t>
            </a:r>
            <a:endParaRPr lang="zh-CN" altLang="en-US" sz="1200" spc="150">
              <a:solidFill>
                <a:schemeClr val="tx1">
                  <a:lumMod val="65000"/>
                  <a:lumOff val="35000"/>
                </a:schemeClr>
              </a:solidFill>
              <a:latin typeface="+mn-ea"/>
              <a:sym typeface="+mn-ea"/>
            </a:endParaRPr>
          </a:p>
        </p:txBody>
      </p:sp>
      <p:sp>
        <p:nvSpPr>
          <p:cNvPr id="1049576"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法律保护措施：包括但不限于财产权的登记、公示、保护、救济等。</a:t>
            </a:r>
            <a:endParaRPr lang="zh-CN" altLang="en-US" sz="1200" spc="150">
              <a:solidFill>
                <a:schemeClr val="tx1">
                  <a:lumMod val="65000"/>
                  <a:lumOff val="35000"/>
                </a:schemeClr>
              </a:solidFill>
              <a:latin typeface="+mn-ea"/>
              <a:sym typeface="+mn-ea"/>
            </a:endParaRPr>
          </a:p>
        </p:txBody>
      </p:sp>
      <p:sp>
        <p:nvSpPr>
          <p:cNvPr id="1049578"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法律保护的重要性：财产权的法律保护是维护社会公平正义、促进经济发展的重要保障。</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618" name="标题 1"/>
          <p:cNvSpPr>
            <a:spLocks noGrp="1"/>
          </p:cNvSpPr>
          <p:nvPr>
            <p:ph type="title"/>
          </p:nvPr>
        </p:nvSpPr>
        <p:spPr/>
        <p:txBody>
          <a:bodyPr/>
          <a:lstStyle/>
          <a:p>
            <a:r>
              <a:rPr lang="zh-CN" altLang="en-US"/>
              <a:t>财产权的种类</a:t>
            </a:r>
            <a:endParaRPr lang="zh-CN" altLang="en-US"/>
          </a:p>
        </p:txBody>
      </p:sp>
      <p:sp>
        <p:nvSpPr>
          <p:cNvPr id="1049620" name="任意多边形: 形状 2"/>
          <p:cNvSpPr/>
          <p:nvPr>
            <p:custDataLst>
              <p:tags r:id="rId2"/>
            </p:custDataLst>
          </p:nvPr>
        </p:nvSpPr>
        <p:spPr>
          <a:xfrm rot="10800000">
            <a:off x="937301" y="3901107"/>
            <a:ext cx="3311112" cy="2136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22" name="矩形 4"/>
          <p:cNvSpPr/>
          <p:nvPr>
            <p:custDataLst>
              <p:tags r:id="rId3"/>
            </p:custDataLst>
          </p:nvPr>
        </p:nvSpPr>
        <p:spPr>
          <a:xfrm>
            <a:off x="851576" y="4245831"/>
            <a:ext cx="171251" cy="1725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24" name="文本框 5"/>
          <p:cNvSpPr txBox="1"/>
          <p:nvPr>
            <p:custDataLst>
              <p:tags r:id="rId4"/>
            </p:custDataLst>
          </p:nvPr>
        </p:nvSpPr>
        <p:spPr>
          <a:xfrm>
            <a:off x="1137326" y="4203881"/>
            <a:ext cx="2910719" cy="120828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继承权：对财产的继承权</a:t>
            </a:r>
            <a:endParaRPr lang="zh-CN" altLang="en-US" spc="150">
              <a:solidFill>
                <a:schemeClr val="tx1">
                  <a:lumMod val="75000"/>
                  <a:lumOff val="25000"/>
                </a:schemeClr>
              </a:solidFill>
              <a:latin typeface="Arial" pitchFamily="34" charset="0"/>
              <a:ea typeface="微软雅黑"/>
              <a:sym typeface="+mn-ea"/>
            </a:endParaRPr>
          </a:p>
        </p:txBody>
      </p:sp>
      <p:sp>
        <p:nvSpPr>
          <p:cNvPr id="1049626" name="任意多边形: 形状 56"/>
          <p:cNvSpPr/>
          <p:nvPr>
            <p:custDataLst>
              <p:tags r:id="rId5"/>
            </p:custDataLst>
          </p:nvPr>
        </p:nvSpPr>
        <p:spPr>
          <a:xfrm rot="10800000">
            <a:off x="4490328" y="3901107"/>
            <a:ext cx="3311112" cy="2136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628" name="矩形 57"/>
          <p:cNvSpPr/>
          <p:nvPr>
            <p:custDataLst>
              <p:tags r:id="rId6"/>
            </p:custDataLst>
          </p:nvPr>
        </p:nvSpPr>
        <p:spPr>
          <a:xfrm>
            <a:off x="4404603" y="4245831"/>
            <a:ext cx="171251" cy="17256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30" name="文本框 58"/>
          <p:cNvSpPr txBox="1"/>
          <p:nvPr>
            <p:custDataLst>
              <p:tags r:id="rId7"/>
            </p:custDataLst>
          </p:nvPr>
        </p:nvSpPr>
        <p:spPr>
          <a:xfrm>
            <a:off x="4690353" y="4203881"/>
            <a:ext cx="2910719" cy="120828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a:sym typeface="+mn-ea"/>
              </a:rPr>
              <a:t>知识产权：对智力成果的专有权</a:t>
            </a:r>
            <a:endParaRPr lang="zh-CN" altLang="en-US" spc="150">
              <a:solidFill>
                <a:schemeClr val="lt1">
                  <a:lumMod val="100000"/>
                </a:schemeClr>
              </a:solidFill>
              <a:latin typeface="Arial" pitchFamily="34" charset="0"/>
              <a:ea typeface="微软雅黑"/>
              <a:sym typeface="+mn-ea"/>
            </a:endParaRPr>
          </a:p>
        </p:txBody>
      </p:sp>
      <p:sp>
        <p:nvSpPr>
          <p:cNvPr id="1049632" name="任意多边形: 形状 60"/>
          <p:cNvSpPr/>
          <p:nvPr>
            <p:custDataLst>
              <p:tags r:id="rId8"/>
            </p:custDataLst>
          </p:nvPr>
        </p:nvSpPr>
        <p:spPr>
          <a:xfrm rot="10800000">
            <a:off x="8042748" y="3901107"/>
            <a:ext cx="3311112" cy="2136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34" name="矩形 61"/>
          <p:cNvSpPr/>
          <p:nvPr>
            <p:custDataLst>
              <p:tags r:id="rId9"/>
            </p:custDataLst>
          </p:nvPr>
        </p:nvSpPr>
        <p:spPr>
          <a:xfrm>
            <a:off x="7957631" y="4245831"/>
            <a:ext cx="171251" cy="1725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36" name="文本框 62"/>
          <p:cNvSpPr txBox="1"/>
          <p:nvPr>
            <p:custDataLst>
              <p:tags r:id="rId10"/>
            </p:custDataLst>
          </p:nvPr>
        </p:nvSpPr>
        <p:spPr>
          <a:xfrm>
            <a:off x="8243381" y="4203881"/>
            <a:ext cx="2910719" cy="120828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股权：对公司股份的所有权</a:t>
            </a:r>
            <a:endParaRPr lang="zh-CN" altLang="en-US" spc="150">
              <a:solidFill>
                <a:schemeClr val="tx1">
                  <a:lumMod val="75000"/>
                  <a:lumOff val="25000"/>
                </a:schemeClr>
              </a:solidFill>
              <a:latin typeface="Arial" pitchFamily="34" charset="0"/>
              <a:ea typeface="微软雅黑"/>
              <a:sym typeface="+mn-ea"/>
            </a:endParaRPr>
          </a:p>
        </p:txBody>
      </p:sp>
      <p:sp>
        <p:nvSpPr>
          <p:cNvPr id="1049638" name="任意多边形: 形状 64"/>
          <p:cNvSpPr/>
          <p:nvPr>
            <p:custDataLst>
              <p:tags r:id="rId11"/>
            </p:custDataLst>
          </p:nvPr>
        </p:nvSpPr>
        <p:spPr>
          <a:xfrm rot="10800000">
            <a:off x="923317" y="1504455"/>
            <a:ext cx="3311112" cy="2136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640" name="矩形 65"/>
          <p:cNvSpPr/>
          <p:nvPr>
            <p:custDataLst>
              <p:tags r:id="rId12"/>
            </p:custDataLst>
          </p:nvPr>
        </p:nvSpPr>
        <p:spPr>
          <a:xfrm>
            <a:off x="838200" y="1848571"/>
            <a:ext cx="171251" cy="17256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42" name="文本框 66"/>
          <p:cNvSpPr txBox="1"/>
          <p:nvPr>
            <p:custDataLst>
              <p:tags r:id="rId13"/>
            </p:custDataLst>
          </p:nvPr>
        </p:nvSpPr>
        <p:spPr>
          <a:xfrm>
            <a:off x="1123950" y="1806621"/>
            <a:ext cx="2910719" cy="120828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a:sym typeface="+mn-ea"/>
              </a:rPr>
              <a:t>所有权：对财产的完全支配权</a:t>
            </a:r>
            <a:endParaRPr lang="zh-CN" altLang="en-US" spc="150">
              <a:solidFill>
                <a:schemeClr val="lt1">
                  <a:lumMod val="100000"/>
                </a:schemeClr>
              </a:solidFill>
              <a:latin typeface="Arial" pitchFamily="34" charset="0"/>
              <a:ea typeface="微软雅黑"/>
              <a:sym typeface="+mn-ea"/>
            </a:endParaRPr>
          </a:p>
        </p:txBody>
      </p:sp>
      <p:sp>
        <p:nvSpPr>
          <p:cNvPr id="1049644" name="任意多边形: 形状 68"/>
          <p:cNvSpPr/>
          <p:nvPr>
            <p:custDataLst>
              <p:tags r:id="rId14"/>
            </p:custDataLst>
          </p:nvPr>
        </p:nvSpPr>
        <p:spPr>
          <a:xfrm rot="10800000">
            <a:off x="4476345" y="1504455"/>
            <a:ext cx="3311112" cy="2136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46" name="矩形 69"/>
          <p:cNvSpPr/>
          <p:nvPr>
            <p:custDataLst>
              <p:tags r:id="rId15"/>
            </p:custDataLst>
          </p:nvPr>
        </p:nvSpPr>
        <p:spPr>
          <a:xfrm>
            <a:off x="4390620" y="1848571"/>
            <a:ext cx="171251" cy="1725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48" name="文本框 70"/>
          <p:cNvSpPr txBox="1"/>
          <p:nvPr>
            <p:custDataLst>
              <p:tags r:id="rId16"/>
            </p:custDataLst>
          </p:nvPr>
        </p:nvSpPr>
        <p:spPr>
          <a:xfrm>
            <a:off x="4676370" y="1806621"/>
            <a:ext cx="2910719" cy="120828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用益权：对财产的使用权</a:t>
            </a:r>
            <a:endParaRPr lang="zh-CN" altLang="en-US" spc="150">
              <a:solidFill>
                <a:schemeClr val="tx1">
                  <a:lumMod val="75000"/>
                  <a:lumOff val="25000"/>
                </a:schemeClr>
              </a:solidFill>
              <a:latin typeface="Arial" pitchFamily="34" charset="0"/>
              <a:ea typeface="微软雅黑"/>
              <a:sym typeface="+mn-ea"/>
            </a:endParaRPr>
          </a:p>
        </p:txBody>
      </p:sp>
      <p:sp>
        <p:nvSpPr>
          <p:cNvPr id="1049650" name="任意多边形: 形状 72"/>
          <p:cNvSpPr/>
          <p:nvPr>
            <p:custDataLst>
              <p:tags r:id="rId17"/>
            </p:custDataLst>
          </p:nvPr>
        </p:nvSpPr>
        <p:spPr>
          <a:xfrm rot="10800000">
            <a:off x="8029372" y="1504455"/>
            <a:ext cx="3311112" cy="2136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652" name="矩形 73"/>
          <p:cNvSpPr/>
          <p:nvPr>
            <p:custDataLst>
              <p:tags r:id="rId18"/>
            </p:custDataLst>
          </p:nvPr>
        </p:nvSpPr>
        <p:spPr>
          <a:xfrm>
            <a:off x="7943647" y="1848571"/>
            <a:ext cx="171251" cy="17256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54" name="文本框 74"/>
          <p:cNvSpPr txBox="1"/>
          <p:nvPr>
            <p:custDataLst>
              <p:tags r:id="rId19"/>
            </p:custDataLst>
          </p:nvPr>
        </p:nvSpPr>
        <p:spPr>
          <a:xfrm>
            <a:off x="8229397" y="1806621"/>
            <a:ext cx="2910719" cy="120828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pc="150">
                <a:solidFill>
                  <a:schemeClr val="lt1">
                    <a:lumMod val="100000"/>
                  </a:schemeClr>
                </a:solidFill>
                <a:latin typeface="Arial" pitchFamily="34" charset="0"/>
                <a:ea typeface="微软雅黑"/>
                <a:sym typeface="+mn-ea"/>
              </a:rPr>
              <a:t>担保权：对财产的担保权</a:t>
            </a:r>
            <a:endParaRPr lang="zh-CN" altLang="en-US" spc="150">
              <a:solidFill>
                <a:schemeClr val="lt1">
                  <a:lumMod val="100000"/>
                </a:schemeClr>
              </a:solidFill>
              <a:latin typeface="Arial" pitchFamily="34" charset="0"/>
              <a:ea typeface="微软雅黑"/>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694" name="标题"/>
          <p:cNvSpPr>
            <a:spLocks noGrp="1"/>
          </p:cNvSpPr>
          <p:nvPr>
            <p:ph type="title"/>
            <p:custDataLst>
              <p:tags r:id="rId2"/>
            </p:custDataLst>
          </p:nvPr>
        </p:nvSpPr>
        <p:spPr>
          <a:xfrm>
            <a:off x="1581138" y="2858211"/>
            <a:ext cx="6603643" cy="2950320"/>
          </a:xfrm>
        </p:spPr>
        <p:txBody>
          <a:bodyPr/>
          <a:lstStyle/>
          <a:p>
            <a:r>
              <a:rPr lang="zh-CN" altLang="en-US"/>
              <a:t>财产权的归属</a:t>
            </a:r>
            <a:endParaRPr lang="zh-CN" altLang="en-US"/>
          </a:p>
        </p:txBody>
      </p:sp>
      <p:sp>
        <p:nvSpPr>
          <p:cNvPr id="1049696"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02</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844" name="标题 1"/>
          <p:cNvSpPr>
            <a:spLocks noGrp="1"/>
          </p:cNvSpPr>
          <p:nvPr>
            <p:ph type="title"/>
          </p:nvPr>
        </p:nvSpPr>
        <p:spPr/>
        <p:txBody>
          <a:bodyPr/>
          <a:lstStyle/>
          <a:p>
            <a:r>
              <a:rPr lang="zh-CN" altLang="en-US"/>
              <a:t>个人财产权</a:t>
            </a:r>
            <a:endParaRPr lang="zh-CN" altLang="en-US"/>
          </a:p>
        </p:txBody>
      </p:sp>
      <p:sp>
        <p:nvSpPr>
          <p:cNvPr id="1049846"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848"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850"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852"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854"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85"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56"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858"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860"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87"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62"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89"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91"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64"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866"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868"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93"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70"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95"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72"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97"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74"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876"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878"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880"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882"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财产权的定义：个人对其财产享有的占有、使用、收益和处分的权利</a:t>
            </a:r>
            <a:endParaRPr lang="zh-CN" altLang="en-US" sz="1200" spc="150">
              <a:solidFill>
                <a:schemeClr val="tx1">
                  <a:lumMod val="65000"/>
                  <a:lumOff val="35000"/>
                </a:schemeClr>
              </a:solidFill>
              <a:latin typeface="+mn-ea"/>
              <a:sym typeface="+mn-ea"/>
            </a:endParaRPr>
          </a:p>
        </p:txBody>
      </p:sp>
      <p:sp>
        <p:nvSpPr>
          <p:cNvPr id="1049884"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财产权的限制：法律对个人财产权的限制，如公共利益、社会公平等</a:t>
            </a:r>
            <a:endParaRPr lang="zh-CN" altLang="en-US" sz="1200" spc="150">
              <a:solidFill>
                <a:schemeClr val="tx1">
                  <a:lumMod val="65000"/>
                  <a:lumOff val="35000"/>
                </a:schemeClr>
              </a:solidFill>
              <a:latin typeface="+mn-ea"/>
              <a:sym typeface="+mn-ea"/>
            </a:endParaRPr>
          </a:p>
        </p:txBody>
      </p:sp>
      <p:sp>
        <p:nvSpPr>
          <p:cNvPr id="1049886"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财产权的保护：法律保护个人财产权不受侵犯</a:t>
            </a:r>
            <a:endParaRPr lang="zh-CN" altLang="en-US" sz="1200" spc="150">
              <a:solidFill>
                <a:schemeClr val="tx1">
                  <a:lumMod val="65000"/>
                  <a:lumOff val="35000"/>
                </a:schemeClr>
              </a:solidFill>
              <a:latin typeface="+mn-ea"/>
              <a:sym typeface="+mn-ea"/>
            </a:endParaRPr>
          </a:p>
        </p:txBody>
      </p:sp>
      <p:sp>
        <p:nvSpPr>
          <p:cNvPr id="1049888"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财产权的来源：法律规定、合同约定、继承、赠与等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928" name="标题 1"/>
          <p:cNvSpPr>
            <a:spLocks noGrp="1"/>
          </p:cNvSpPr>
          <p:nvPr>
            <p:ph type="title"/>
          </p:nvPr>
        </p:nvSpPr>
        <p:spPr/>
        <p:txBody>
          <a:bodyPr/>
          <a:lstStyle/>
          <a:p>
            <a:r>
              <a:rPr lang="zh-CN" altLang="en-US"/>
              <a:t>共有财产权</a:t>
            </a:r>
            <a:endParaRPr lang="zh-CN" altLang="en-US"/>
          </a:p>
        </p:txBody>
      </p:sp>
      <p:sp>
        <p:nvSpPr>
          <p:cNvPr id="1049930"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共有财产权的定义：指两个或两个以上的人共同拥有同一财产的权利</a:t>
            </a:r>
            <a:endParaRPr lang="zh-CN" altLang="en-US" sz="1200" spc="150">
              <a:solidFill>
                <a:schemeClr val="tx1">
                  <a:lumMod val="85000"/>
                  <a:lumOff val="15000"/>
                </a:schemeClr>
              </a:solidFill>
              <a:latin typeface="+mn-ea"/>
              <a:sym typeface="+mn-ea"/>
            </a:endParaRPr>
          </a:p>
        </p:txBody>
      </p:sp>
      <p:sp>
        <p:nvSpPr>
          <p:cNvPr id="1049932"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34"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36"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共有财产权的类型：包括共同共有和按份共有</a:t>
            </a:r>
            <a:endParaRPr lang="zh-CN" altLang="en-US" sz="1200" spc="150">
              <a:solidFill>
                <a:schemeClr val="tx1">
                  <a:lumMod val="85000"/>
                  <a:lumOff val="15000"/>
                </a:schemeClr>
              </a:solidFill>
              <a:latin typeface="+mn-ea"/>
              <a:sym typeface="+mn-ea"/>
            </a:endParaRPr>
          </a:p>
        </p:txBody>
      </p:sp>
      <p:sp>
        <p:nvSpPr>
          <p:cNvPr id="1049938"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40"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42"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共有财产权的特点：共有人享有平等的权利和义务</a:t>
            </a:r>
            <a:endParaRPr lang="zh-CN" altLang="en-US" sz="1200" spc="150">
              <a:solidFill>
                <a:schemeClr val="tx1">
                  <a:lumMod val="85000"/>
                  <a:lumOff val="15000"/>
                </a:schemeClr>
              </a:solidFill>
              <a:latin typeface="+mn-ea"/>
              <a:sym typeface="+mn-ea"/>
            </a:endParaRPr>
          </a:p>
        </p:txBody>
      </p:sp>
      <p:sp>
        <p:nvSpPr>
          <p:cNvPr id="1049944"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46"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48"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共有财产权的处理：共有财产权的处理需要经过全体共有人的同意</a:t>
            </a:r>
            <a:endParaRPr lang="zh-CN" altLang="en-US" sz="1200" spc="150">
              <a:solidFill>
                <a:schemeClr val="tx1">
                  <a:lumMod val="85000"/>
                  <a:lumOff val="15000"/>
                </a:schemeClr>
              </a:solidFill>
              <a:latin typeface="+mn-ea"/>
              <a:sym typeface="+mn-ea"/>
            </a:endParaRPr>
          </a:p>
        </p:txBody>
      </p:sp>
      <p:sp>
        <p:nvSpPr>
          <p:cNvPr id="1049950"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52"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992" name="标题 1"/>
          <p:cNvSpPr>
            <a:spLocks noGrp="1"/>
          </p:cNvSpPr>
          <p:nvPr>
            <p:ph type="title"/>
          </p:nvPr>
        </p:nvSpPr>
        <p:spPr/>
        <p:txBody>
          <a:bodyPr/>
          <a:lstStyle/>
          <a:p>
            <a:r>
              <a:rPr lang="zh-CN" altLang="en-US"/>
              <a:t>集体财产权</a:t>
            </a:r>
            <a:endParaRPr lang="zh-CN" altLang="en-US"/>
          </a:p>
        </p:txBody>
      </p:sp>
      <p:sp>
        <p:nvSpPr>
          <p:cNvPr id="1049994"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996"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集体财产权的定义：指集体成员共同享有的财产权利</a:t>
            </a:r>
            <a:endParaRPr lang="zh-CN" altLang="en-US" sz="2000" spc="150">
              <a:solidFill>
                <a:schemeClr val="tx1">
                  <a:lumMod val="75000"/>
                  <a:lumOff val="25000"/>
                </a:schemeClr>
              </a:solidFill>
              <a:latin typeface="+mn-ea"/>
              <a:sym typeface="+mn-ea"/>
            </a:endParaRPr>
          </a:p>
        </p:txBody>
      </p:sp>
      <p:sp>
        <p:nvSpPr>
          <p:cNvPr id="1049998"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50000"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50002"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集体财产权的范围：包括土地、房屋、设备、资金等</a:t>
            </a:r>
            <a:endParaRPr lang="zh-CN" altLang="en-US" sz="2000" spc="150">
              <a:solidFill>
                <a:schemeClr val="tx1">
                  <a:lumMod val="75000"/>
                  <a:lumOff val="25000"/>
                </a:schemeClr>
              </a:solidFill>
              <a:latin typeface="+mn-ea"/>
              <a:sym typeface="+mn-ea"/>
            </a:endParaRPr>
          </a:p>
        </p:txBody>
      </p:sp>
      <p:sp>
        <p:nvSpPr>
          <p:cNvPr id="1050004"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50006"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50008"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集体财产权的行使：由集体成员共同决定，不得擅自处分</a:t>
            </a:r>
            <a:endParaRPr lang="zh-CN" altLang="en-US" sz="2000" spc="150">
              <a:solidFill>
                <a:schemeClr val="tx1">
                  <a:lumMod val="75000"/>
                  <a:lumOff val="25000"/>
                </a:schemeClr>
              </a:solidFill>
              <a:latin typeface="+mn-ea"/>
              <a:sym typeface="+mn-ea"/>
            </a:endParaRPr>
          </a:p>
        </p:txBody>
      </p:sp>
      <p:sp>
        <p:nvSpPr>
          <p:cNvPr id="1050010"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50012"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50014"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集体财产权的保护：法律保护集体财产权，防止非法侵占和损害</a:t>
            </a:r>
            <a:endParaRPr lang="zh-CN" altLang="en-US" sz="2000" spc="150">
              <a:solidFill>
                <a:schemeClr val="tx1">
                  <a:lumMod val="75000"/>
                  <a:lumOff val="25000"/>
                </a:schemeClr>
              </a:solidFill>
              <a:latin typeface="+mn-ea"/>
              <a:sym typeface="+mn-ea"/>
            </a:endParaRPr>
          </a:p>
        </p:txBody>
      </p:sp>
      <p:sp>
        <p:nvSpPr>
          <p:cNvPr id="1050016"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50056" name="标题 1"/>
          <p:cNvSpPr>
            <a:spLocks noGrp="1"/>
          </p:cNvSpPr>
          <p:nvPr>
            <p:ph type="title"/>
          </p:nvPr>
        </p:nvSpPr>
        <p:spPr/>
        <p:txBody>
          <a:bodyPr/>
          <a:lstStyle/>
          <a:p>
            <a:r>
              <a:rPr lang="zh-CN" altLang="en-US"/>
              <a:t>国家财产权</a:t>
            </a:r>
            <a:endParaRPr lang="zh-CN" altLang="en-US"/>
          </a:p>
        </p:txBody>
      </p:sp>
      <p:sp>
        <p:nvSpPr>
          <p:cNvPr id="1050058"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50060"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50062"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50064"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50066"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811"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068"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50070"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50072"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813"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074"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815"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817"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076"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50078"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50080"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819"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082"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821"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084"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823"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086"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088"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090"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092"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094"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国家财产权的定义：国家对国有财产的所有权和支配权</a:t>
            </a:r>
            <a:endParaRPr lang="zh-CN" altLang="en-US" sz="1200" spc="150">
              <a:solidFill>
                <a:schemeClr val="tx1">
                  <a:lumMod val="65000"/>
                  <a:lumOff val="35000"/>
                </a:schemeClr>
              </a:solidFill>
              <a:latin typeface="+mn-ea"/>
              <a:sym typeface="+mn-ea"/>
            </a:endParaRPr>
          </a:p>
        </p:txBody>
      </p:sp>
      <p:sp>
        <p:nvSpPr>
          <p:cNvPr id="1050096"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国家财产权的保护：通过法律、行政、司法等手段保护国家财产权</a:t>
            </a:r>
            <a:endParaRPr lang="zh-CN" altLang="en-US" sz="1200" spc="150">
              <a:solidFill>
                <a:schemeClr val="tx1">
                  <a:lumMod val="65000"/>
                  <a:lumOff val="35000"/>
                </a:schemeClr>
              </a:solidFill>
              <a:latin typeface="+mn-ea"/>
              <a:sym typeface="+mn-ea"/>
            </a:endParaRPr>
          </a:p>
        </p:txBody>
      </p:sp>
      <p:sp>
        <p:nvSpPr>
          <p:cNvPr id="1050098"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国家财产权的范围：包括国有土地、矿产资源、国有资产等</a:t>
            </a:r>
            <a:endParaRPr lang="zh-CN" altLang="en-US" sz="1200" spc="150">
              <a:solidFill>
                <a:schemeClr val="tx1">
                  <a:lumMod val="65000"/>
                  <a:lumOff val="35000"/>
                </a:schemeClr>
              </a:solidFill>
              <a:latin typeface="+mn-ea"/>
              <a:sym typeface="+mn-ea"/>
            </a:endParaRPr>
          </a:p>
        </p:txBody>
      </p:sp>
      <p:sp>
        <p:nvSpPr>
          <p:cNvPr id="1050100"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国家财产权的来源：国家通过立法、行政、司法等手段取得</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50140" name="标题"/>
          <p:cNvSpPr>
            <a:spLocks noGrp="1"/>
          </p:cNvSpPr>
          <p:nvPr>
            <p:ph type="title"/>
            <p:custDataLst>
              <p:tags r:id="rId2"/>
            </p:custDataLst>
          </p:nvPr>
        </p:nvSpPr>
        <p:spPr>
          <a:xfrm>
            <a:off x="1581138" y="2858211"/>
            <a:ext cx="6603643" cy="2950320"/>
          </a:xfrm>
        </p:spPr>
        <p:txBody>
          <a:bodyPr/>
          <a:lstStyle/>
          <a:p>
            <a:r>
              <a:rPr lang="zh-CN" altLang="en-US"/>
              <a:t>财产权的取得与丧失</a:t>
            </a:r>
            <a:endParaRPr lang="zh-CN" altLang="en-US"/>
          </a:p>
        </p:txBody>
      </p:sp>
      <p:sp>
        <p:nvSpPr>
          <p:cNvPr id="1050142"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03</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50290" name="标题 1"/>
          <p:cNvSpPr>
            <a:spLocks noGrp="1"/>
          </p:cNvSpPr>
          <p:nvPr>
            <p:ph type="title"/>
          </p:nvPr>
        </p:nvSpPr>
        <p:spPr/>
        <p:txBody>
          <a:bodyPr/>
          <a:lstStyle/>
          <a:p>
            <a:r>
              <a:rPr lang="zh-CN" altLang="en-US"/>
              <a:t>原始取得</a:t>
            </a:r>
            <a:endParaRPr lang="zh-CN" altLang="en-US"/>
          </a:p>
        </p:txBody>
      </p:sp>
      <p:sp>
        <p:nvSpPr>
          <p:cNvPr id="1050292" name="任意多边形 20"/>
          <p:cNvSpPr/>
          <p:nvPr>
            <p:custDataLst>
              <p:tags r:id="rId2"/>
            </p:custDataLst>
          </p:nvPr>
        </p:nvSpPr>
        <p:spPr>
          <a:xfrm rot="2700000">
            <a:off x="1073847" y="1643155"/>
            <a:ext cx="1142154" cy="114413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50294" name="文本框 24"/>
          <p:cNvSpPr txBox="1"/>
          <p:nvPr>
            <p:custDataLst>
              <p:tags r:id="rId3"/>
            </p:custDataLst>
          </p:nvPr>
        </p:nvSpPr>
        <p:spPr bwMode="auto">
          <a:xfrm>
            <a:off x="838200" y="3189513"/>
            <a:ext cx="1615020" cy="270955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自然取得：通过自然规律或自然现象获得财产，如土地、矿产等</a:t>
            </a:r>
            <a:endParaRPr lang="zh-CN" altLang="en-US" spc="150">
              <a:solidFill>
                <a:schemeClr val="tx1">
                  <a:lumMod val="75000"/>
                  <a:lumOff val="25000"/>
                </a:schemeClr>
              </a:solidFill>
              <a:latin typeface="+mn-ea"/>
              <a:sym typeface="+mn-ea"/>
            </a:endParaRPr>
          </a:p>
        </p:txBody>
      </p:sp>
      <p:sp>
        <p:nvSpPr>
          <p:cNvPr id="1050296" name="矩形 42"/>
          <p:cNvSpPr/>
          <p:nvPr>
            <p:custDataLst>
              <p:tags r:id="rId4"/>
            </p:custDataLst>
          </p:nvPr>
        </p:nvSpPr>
        <p:spPr>
          <a:xfrm>
            <a:off x="874829" y="2853136"/>
            <a:ext cx="1540948" cy="109123"/>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50298" name="任意多边形 18"/>
          <p:cNvSpPr/>
          <p:nvPr>
            <p:custDataLst>
              <p:tags r:id="rId5"/>
            </p:custDataLst>
          </p:nvPr>
        </p:nvSpPr>
        <p:spPr>
          <a:xfrm rot="5400000">
            <a:off x="2855242" y="1643155"/>
            <a:ext cx="1142154" cy="114413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50300" name="文本框 27"/>
          <p:cNvSpPr txBox="1"/>
          <p:nvPr>
            <p:custDataLst>
              <p:tags r:id="rId6"/>
            </p:custDataLst>
          </p:nvPr>
        </p:nvSpPr>
        <p:spPr bwMode="auto">
          <a:xfrm>
            <a:off x="2618374" y="3189513"/>
            <a:ext cx="1615020" cy="270955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劳动取得：通过劳动创造或加工获得财产，如手工艺品、农产品等</a:t>
            </a:r>
            <a:endParaRPr lang="zh-CN" altLang="en-US" spc="150">
              <a:solidFill>
                <a:schemeClr val="tx1">
                  <a:lumMod val="75000"/>
                  <a:lumOff val="25000"/>
                </a:schemeClr>
              </a:solidFill>
              <a:latin typeface="+mn-ea"/>
              <a:sym typeface="+mn-ea"/>
            </a:endParaRPr>
          </a:p>
        </p:txBody>
      </p:sp>
      <p:sp>
        <p:nvSpPr>
          <p:cNvPr id="1050302" name="矩形 43"/>
          <p:cNvSpPr/>
          <p:nvPr>
            <p:custDataLst>
              <p:tags r:id="rId7"/>
            </p:custDataLst>
          </p:nvPr>
        </p:nvSpPr>
        <p:spPr>
          <a:xfrm>
            <a:off x="2655003" y="2853136"/>
            <a:ext cx="1540948" cy="109123"/>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50304" name="任意多边形 21"/>
          <p:cNvSpPr/>
          <p:nvPr>
            <p:custDataLst>
              <p:tags r:id="rId8"/>
            </p:custDataLst>
          </p:nvPr>
        </p:nvSpPr>
        <p:spPr>
          <a:xfrm rot="18900000" flipH="1">
            <a:off x="4634805" y="1643155"/>
            <a:ext cx="1142154" cy="114413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50306" name="文本框 30"/>
          <p:cNvSpPr txBox="1"/>
          <p:nvPr>
            <p:custDataLst>
              <p:tags r:id="rId9"/>
            </p:custDataLst>
          </p:nvPr>
        </p:nvSpPr>
        <p:spPr bwMode="auto">
          <a:xfrm>
            <a:off x="4398547" y="3189513"/>
            <a:ext cx="1615020" cy="270955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继承取得：通过继承获得财产，如遗产、遗赠等</a:t>
            </a:r>
            <a:endParaRPr lang="zh-CN" altLang="en-US" spc="150">
              <a:solidFill>
                <a:schemeClr val="tx1">
                  <a:lumMod val="75000"/>
                  <a:lumOff val="25000"/>
                </a:schemeClr>
              </a:solidFill>
              <a:latin typeface="+mn-ea"/>
              <a:sym typeface="+mn-ea"/>
            </a:endParaRPr>
          </a:p>
        </p:txBody>
      </p:sp>
      <p:sp>
        <p:nvSpPr>
          <p:cNvPr id="1050308" name="矩形 44"/>
          <p:cNvSpPr/>
          <p:nvPr>
            <p:custDataLst>
              <p:tags r:id="rId10"/>
            </p:custDataLst>
          </p:nvPr>
        </p:nvSpPr>
        <p:spPr>
          <a:xfrm>
            <a:off x="4435176" y="2853136"/>
            <a:ext cx="1540948" cy="109123"/>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50310" name="任意多边形 22"/>
          <p:cNvSpPr/>
          <p:nvPr>
            <p:custDataLst>
              <p:tags r:id="rId11"/>
            </p:custDataLst>
          </p:nvPr>
        </p:nvSpPr>
        <p:spPr>
          <a:xfrm rot="2700000" flipH="1" flipV="1">
            <a:off x="6414978" y="1643155"/>
            <a:ext cx="1142154" cy="114413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50312" name="文本框 33"/>
          <p:cNvSpPr txBox="1"/>
          <p:nvPr>
            <p:custDataLst>
              <p:tags r:id="rId12"/>
            </p:custDataLst>
          </p:nvPr>
        </p:nvSpPr>
        <p:spPr bwMode="auto">
          <a:xfrm>
            <a:off x="6178721" y="3189513"/>
            <a:ext cx="1615020" cy="270955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赠与取得：通过赠与获得财产，如赠与合同、遗赠等</a:t>
            </a:r>
            <a:endParaRPr lang="zh-CN" altLang="en-US" spc="150">
              <a:solidFill>
                <a:schemeClr val="tx1">
                  <a:lumMod val="75000"/>
                  <a:lumOff val="25000"/>
                </a:schemeClr>
              </a:solidFill>
              <a:latin typeface="+mn-ea"/>
              <a:sym typeface="+mn-ea"/>
            </a:endParaRPr>
          </a:p>
        </p:txBody>
      </p:sp>
      <p:sp>
        <p:nvSpPr>
          <p:cNvPr id="1050314" name="矩形 45"/>
          <p:cNvSpPr/>
          <p:nvPr>
            <p:custDataLst>
              <p:tags r:id="rId13"/>
            </p:custDataLst>
          </p:nvPr>
        </p:nvSpPr>
        <p:spPr>
          <a:xfrm>
            <a:off x="6215960" y="2853136"/>
            <a:ext cx="1540948" cy="109123"/>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50316" name="任意多边形 19"/>
          <p:cNvSpPr/>
          <p:nvPr>
            <p:custDataLst>
              <p:tags r:id="rId14"/>
            </p:custDataLst>
          </p:nvPr>
        </p:nvSpPr>
        <p:spPr>
          <a:xfrm rot="16200000" flipV="1">
            <a:off x="8196983" y="1643155"/>
            <a:ext cx="1142154" cy="114413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50318" name="文本框 36"/>
          <p:cNvSpPr txBox="1"/>
          <p:nvPr>
            <p:custDataLst>
              <p:tags r:id="rId15"/>
            </p:custDataLst>
          </p:nvPr>
        </p:nvSpPr>
        <p:spPr bwMode="auto">
          <a:xfrm>
            <a:off x="7959505" y="3189513"/>
            <a:ext cx="1615020" cy="270955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法定取得：通过法律规定获得财产，如法定继承、法定赠与等</a:t>
            </a:r>
            <a:endParaRPr lang="zh-CN" altLang="en-US" spc="150">
              <a:solidFill>
                <a:schemeClr val="tx1">
                  <a:lumMod val="75000"/>
                  <a:lumOff val="25000"/>
                </a:schemeClr>
              </a:solidFill>
              <a:latin typeface="+mn-ea"/>
              <a:sym typeface="+mn-ea"/>
            </a:endParaRPr>
          </a:p>
        </p:txBody>
      </p:sp>
      <p:sp>
        <p:nvSpPr>
          <p:cNvPr id="1050320" name="矩形 46"/>
          <p:cNvSpPr/>
          <p:nvPr>
            <p:custDataLst>
              <p:tags r:id="rId16"/>
            </p:custDataLst>
          </p:nvPr>
        </p:nvSpPr>
        <p:spPr>
          <a:xfrm>
            <a:off x="7996134" y="2853136"/>
            <a:ext cx="1540948" cy="109123"/>
          </a:xfrm>
          <a:prstGeom prst="rect">
            <a:avLst/>
          </a:pr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50322" name="任意多边形 23"/>
          <p:cNvSpPr/>
          <p:nvPr>
            <p:custDataLst>
              <p:tags r:id="rId17"/>
            </p:custDataLst>
          </p:nvPr>
        </p:nvSpPr>
        <p:spPr>
          <a:xfrm rot="18900000" flipV="1">
            <a:off x="9975936" y="1643155"/>
            <a:ext cx="1142154" cy="114413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6"/>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50324" name="文本框 39"/>
          <p:cNvSpPr txBox="1"/>
          <p:nvPr>
            <p:custDataLst>
              <p:tags r:id="rId18"/>
            </p:custDataLst>
          </p:nvPr>
        </p:nvSpPr>
        <p:spPr bwMode="auto">
          <a:xfrm>
            <a:off x="9739678" y="3189513"/>
            <a:ext cx="1615020" cy="270955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征收取得：通过国家征收获得财产，如土地征收、房屋征收等</a:t>
            </a:r>
            <a:endParaRPr lang="zh-CN" altLang="en-US" spc="150">
              <a:solidFill>
                <a:schemeClr val="tx1">
                  <a:lumMod val="75000"/>
                  <a:lumOff val="25000"/>
                </a:schemeClr>
              </a:solidFill>
              <a:latin typeface="+mn-ea"/>
              <a:sym typeface="+mn-ea"/>
            </a:endParaRPr>
          </a:p>
        </p:txBody>
      </p:sp>
      <p:sp>
        <p:nvSpPr>
          <p:cNvPr id="1050326" name="矩形 47"/>
          <p:cNvSpPr/>
          <p:nvPr>
            <p:custDataLst>
              <p:tags r:id="rId19"/>
            </p:custDataLst>
          </p:nvPr>
        </p:nvSpPr>
        <p:spPr>
          <a:xfrm>
            <a:off x="9776918" y="2853136"/>
            <a:ext cx="1540948" cy="109123"/>
          </a:xfrm>
          <a:prstGeom prst="rect">
            <a:avLst/>
          </a:prstGeom>
          <a:solidFill>
            <a:schemeClr val="accent6"/>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50366" name="标题 1"/>
          <p:cNvSpPr>
            <a:spLocks noGrp="1"/>
          </p:cNvSpPr>
          <p:nvPr>
            <p:ph type="title"/>
          </p:nvPr>
        </p:nvSpPr>
        <p:spPr/>
        <p:txBody>
          <a:bodyPr/>
          <a:lstStyle/>
          <a:p>
            <a:r>
              <a:rPr lang="zh-CN" altLang="en-US"/>
              <a:t>继受取得</a:t>
            </a:r>
            <a:endParaRPr lang="zh-CN" altLang="en-US"/>
          </a:p>
        </p:txBody>
      </p:sp>
      <p:sp>
        <p:nvSpPr>
          <p:cNvPr id="1050368" name="五边形 30"/>
          <p:cNvSpPr/>
          <p:nvPr>
            <p:custDataLst>
              <p:tags r:id="rId2"/>
            </p:custDataLst>
          </p:nvPr>
        </p:nvSpPr>
        <p:spPr>
          <a:xfrm>
            <a:off x="838200" y="3218059"/>
            <a:ext cx="2787094" cy="113291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0370" name="燕尾形 36"/>
          <p:cNvSpPr/>
          <p:nvPr>
            <p:custDataLst>
              <p:tags r:id="rId3"/>
            </p:custDataLst>
          </p:nvPr>
        </p:nvSpPr>
        <p:spPr>
          <a:xfrm>
            <a:off x="3342276" y="3218059"/>
            <a:ext cx="2787094" cy="113291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0372" name="燕尾形 37"/>
          <p:cNvSpPr/>
          <p:nvPr>
            <p:custDataLst>
              <p:tags r:id="rId4"/>
            </p:custDataLst>
          </p:nvPr>
        </p:nvSpPr>
        <p:spPr>
          <a:xfrm>
            <a:off x="8350429" y="3218059"/>
            <a:ext cx="2787094" cy="113291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0374" name="燕尾形 38"/>
          <p:cNvSpPr/>
          <p:nvPr>
            <p:custDataLst>
              <p:tags r:id="rId5"/>
            </p:custDataLst>
          </p:nvPr>
        </p:nvSpPr>
        <p:spPr>
          <a:xfrm>
            <a:off x="5846353" y="3218059"/>
            <a:ext cx="2787094" cy="113291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0376"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赠与：通过赠与合同等方式获得财产权</a:t>
            </a:r>
            <a:endParaRPr lang="zh-CN" altLang="en-US" sz="1400" spc="150">
              <a:solidFill>
                <a:schemeClr val="tx1"/>
              </a:solidFill>
              <a:effectLst/>
              <a:latin typeface="+mn-ea"/>
              <a:sym typeface="+mn-ea"/>
            </a:endParaRPr>
          </a:p>
        </p:txBody>
      </p:sp>
      <p:sp>
        <p:nvSpPr>
          <p:cNvPr id="1050378"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继承：通过法定继承或遗嘱继承等方式获得财产权</a:t>
            </a:r>
            <a:endParaRPr lang="zh-CN" altLang="en-US" sz="1400" spc="150">
              <a:solidFill>
                <a:schemeClr val="tx1"/>
              </a:solidFill>
              <a:effectLst/>
              <a:latin typeface="+mn-ea"/>
              <a:sym typeface="+mn-ea"/>
            </a:endParaRPr>
          </a:p>
        </p:txBody>
      </p:sp>
      <p:sp>
        <p:nvSpPr>
          <p:cNvPr id="1050380"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买卖：通过买卖合同等方式获得财产权</a:t>
            </a:r>
            <a:endParaRPr lang="zh-CN" altLang="en-US" sz="1400" spc="150">
              <a:solidFill>
                <a:schemeClr val="tx1"/>
              </a:solidFill>
              <a:effectLst/>
              <a:latin typeface="+mn-ea"/>
              <a:sym typeface="+mn-ea"/>
            </a:endParaRPr>
          </a:p>
        </p:txBody>
      </p:sp>
      <p:sp>
        <p:nvSpPr>
          <p:cNvPr id="1050382"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抵押：通过抵押合同等方式获得财产权</a:t>
            </a:r>
            <a:endParaRPr lang="zh-CN" altLang="en-US" sz="1400" spc="150">
              <a:solidFill>
                <a:schemeClr val="tx1"/>
              </a:solidFill>
              <a:effectLst/>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50422" name="标题 1"/>
          <p:cNvSpPr>
            <a:spLocks noGrp="1"/>
          </p:cNvSpPr>
          <p:nvPr>
            <p:ph type="title"/>
          </p:nvPr>
        </p:nvSpPr>
        <p:spPr/>
        <p:txBody>
          <a:bodyPr/>
          <a:lstStyle/>
          <a:p>
            <a:r>
              <a:rPr lang="zh-CN" altLang="en-US"/>
              <a:t>财产权的丧失</a:t>
            </a:r>
            <a:endParaRPr lang="zh-CN" altLang="en-US"/>
          </a:p>
        </p:txBody>
      </p:sp>
      <p:sp>
        <p:nvSpPr>
          <p:cNvPr id="1050424"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26"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2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30"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财产权的丧失后果：包括财产所有权的转移、财产价值的减少等</a:t>
            </a:r>
            <a:endParaRPr lang="en-US" altLang="zh-CN">
              <a:solidFill>
                <a:schemeClr val="dk1">
                  <a:lumMod val="80000"/>
                  <a:lumOff val="20000"/>
                </a:schemeClr>
              </a:solidFill>
              <a:latin typeface="+mn-ea"/>
              <a:sym typeface="+mn-ea"/>
            </a:endParaRPr>
          </a:p>
        </p:txBody>
      </p:sp>
      <p:sp>
        <p:nvSpPr>
          <p:cNvPr id="1050432"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3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36"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38"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财产权的丧失原因：包括所有权转移、合同解除、侵权行为等</a:t>
            </a:r>
            <a:endParaRPr lang="zh-CN" altLang="en-US">
              <a:solidFill>
                <a:schemeClr val="dk1">
                  <a:lumMod val="80000"/>
                  <a:lumOff val="20000"/>
                </a:schemeClr>
              </a:solidFill>
              <a:latin typeface="+mn-ea"/>
              <a:sym typeface="+mn-ea"/>
            </a:endParaRPr>
          </a:p>
        </p:txBody>
      </p:sp>
      <p:sp>
        <p:nvSpPr>
          <p:cNvPr id="1050440"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42"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44"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46"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财产权的丧失方式：包括自愿放弃、强制执行、法定继承等</a:t>
            </a:r>
            <a:endParaRPr lang="zh-CN" altLang="en-US">
              <a:solidFill>
                <a:schemeClr val="dk1">
                  <a:lumMod val="80000"/>
                  <a:lumOff val="20000"/>
                </a:schemeClr>
              </a:solidFill>
              <a:latin typeface="+mn-ea"/>
              <a:sym typeface="+mn-ea"/>
            </a:endParaRPr>
          </a:p>
        </p:txBody>
      </p:sp>
      <p:sp>
        <p:nvSpPr>
          <p:cNvPr id="1050448"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50"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5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54"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财产权的丧失保护：包括法律保护、保险保护等</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https://d.book118.com/075241110024011034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1"/>
  <p:tag name="KSO_WM_UNIT_INDEX" val="31"/>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2"/>
  <p:tag name="KSO_WM_UNIT_INDEX" val="32"/>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3"/>
  <p:tag name="KSO_WM_UNIT_INDEX" val="3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4"/>
  <p:tag name="KSO_WM_UNIT_INDEX" val="3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5"/>
  <p:tag name="KSO_WM_UNIT_INDEX" val="35"/>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6"/>
  <p:tag name="KSO_WM_UNIT_INDEX" val="36"/>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7"/>
  <p:tag name="KSO_WM_UNIT_INDEX" val="37"/>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8"/>
  <p:tag name="KSO_WM_UNIT_INDEX" val="38"/>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9"/>
  <p:tag name="KSO_WM_UNIT_INDEX" val="39"/>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0"/>
  <p:tag name="KSO_WM_UNIT_INDEX" val="40"/>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1"/>
  <p:tag name="KSO_WM_UNIT_INDEX" val="4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2"/>
  <p:tag name="KSO_WM_UNIT_INDEX" val="42"/>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3"/>
  <p:tag name="KSO_WM_UNIT_INDEX" val="43"/>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4"/>
  <p:tag name="KSO_WM_UNIT_INDEX" val="44"/>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5"/>
  <p:tag name="KSO_WM_UNIT_INDEX" val="45"/>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6"/>
  <p:tag name="KSO_WM_UNIT_INDEX" val="46"/>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7"/>
  <p:tag name="KSO_WM_UNIT_INDEX" val="47"/>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8"/>
  <p:tag name="KSO_WM_UNIT_INDEX" val="48"/>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9"/>
  <p:tag name="KSO_WM_UNIT_INDEX" val="49"/>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0"/>
  <p:tag name="KSO_WM_UNIT_INDEX" val="50"/>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1"/>
  <p:tag name="KSO_WM_UNIT_INDEX" val="5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2"/>
  <p:tag name="KSO_WM_UNIT_INDEX" val="5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3"/>
  <p:tag name="KSO_WM_UNIT_INDEX" val="53"/>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4"/>
  <p:tag name="KSO_WM_UNIT_INDEX" val="54"/>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5"/>
  <p:tag name="KSO_WM_UNIT_INDEX" val="55"/>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6"/>
  <p:tag name="KSO_WM_UNIT_INDEX" val="56"/>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1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585"/>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3"/>
  <p:tag name="KSO_WM_UNIT_INDEX" val="23"/>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4"/>
  <p:tag name="KSO_WM_UNIT_INDEX" val="24"/>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5"/>
  <p:tag name="KSO_WM_UNIT_INDEX" val="25"/>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6"/>
  <p:tag name="KSO_WM_UNIT_INDEX" val="26"/>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7"/>
  <p:tag name="KSO_WM_UNIT_INDEX" val="27"/>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8"/>
  <p:tag name="KSO_WM_UNIT_INDEX" val="28"/>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4"/>
  <p:tag name="KSO_WM_UNIT_INDEX" val="14"/>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8"/>
  <p:tag name="KSO_WM_UNIT_INDEX" val="18"/>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9"/>
  <p:tag name="KSO_WM_UNIT_INDEX" val="19"/>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0"/>
  <p:tag name="KSO_WM_UNIT_INDEX" val="20"/>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1"/>
  <p:tag name="KSO_WM_UNIT_INDEX" val="21"/>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2"/>
  <p:tag name="KSO_WM_UNIT_INDEX" val="22"/>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3"/>
  <p:tag name="KSO_WM_UNIT_INDEX" val="23"/>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4"/>
  <p:tag name="KSO_WM_UNIT_INDEX" val="24"/>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5"/>
  <p:tag name="KSO_WM_UNIT_INDEX" val="25"/>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6"/>
  <p:tag name="KSO_WM_UNIT_INDEX" val="26"/>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7"/>
  <p:tag name="KSO_WM_UNIT_INDEX" val="27"/>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8"/>
  <p:tag name="KSO_WM_UNIT_INDEX" val="28"/>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4.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23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23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720"/>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16"/>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21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6"/>
  <p:tag name="KSO_WM_TEMPLATE_MASTER_TYPE" val="0"/>
  <p:tag name="KSO_WM_TEMPLATE_SUBCATEGORY" val="29"/>
  <p:tag name="KSO_WM_TEMPLATE_THUMBS_INDEX" val="1、9"/>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30"/>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2"/>
  <p:tag name="KSO_WM_UNIT_INDEX" val="2"/>
  <p:tag name="KSO_WM_UNIT_LAYERLEVEL" val="1"/>
  <p:tag name="KSO_WM_UNIT_NOCLEAR" val="0"/>
  <p:tag name="KSO_WM_UNIT_PRESET_TEXT" val="YOUR  LOGO"/>
  <p:tag name="KSO_WM_UNIT_SUBTYPE" val="g"/>
  <p:tag name="KSO_WM_UNIT_TYPE" val="f"/>
  <p:tag name="KSO_WM_UNIT_VALUE" val="16"/>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1"/>
  <p:tag name="KSO_WM_UNIT_INDEX" val="1"/>
  <p:tag name="KSO_WM_UNIT_LAYERLEVEL" val="1"/>
  <p:tag name="KSO_WM_UNIT_NOCLEAR" val="0"/>
  <p:tag name="KSO_WM_UNIT_PRESET_TEXT" val="20XX.XX.XX"/>
  <p:tag name="KSO_WM_UNIT_SUBTYPE" val="c"/>
  <p:tag name="KSO_WM_UNIT_TYPE" val="f"/>
  <p:tag name="KSO_WM_UNIT_VALUE" val="8"/>
</p:tagLst>
</file>

<file path=ppt/tags/tag217.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3"/>
  <p:tag name="KSO_WM_UNIT_INDEX" val="3"/>
  <p:tag name="KSO_WM_UNIT_LAYERLEVEL" val="1"/>
  <p:tag name="KSO_WM_UNIT_NOCLEAR" val="0"/>
  <p:tag name="KSO_WM_UNIT_PRESET_TEXT" val="汇报人：WPS"/>
  <p:tag name="KSO_WM_UNIT_SUBTYPE" val="b"/>
  <p:tag name="KSO_WM_UNIT_TYPE" val="f"/>
  <p:tag name="KSO_WM_UNIT_VALUE" val="28"/>
</p:tagLst>
</file>

<file path=ppt/tags/tag218.xml><?xml version="1.0" encoding="utf-8"?>
<p:tagLst xmlns:p="http://schemas.openxmlformats.org/presentationml/2006/main">
  <p:tag name="KSO_WM_BEAUTIFY_FLAG" val="#wm#"/>
  <p:tag name="KSO_WM_SLIDE_ID" val="custom20230996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0996"/>
  <p:tag name="KSO_WM_TEMPLATE_MASTER_TYPE" val="0"/>
  <p:tag name="KSO_WM_TEMPLATE_SUBCATEGORY" val="29"/>
  <p:tag name="KSO_WM_TEMPLATE_THUMBS_INDEX" val="1、9"/>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1_1"/>
  <p:tag name="KSO_WM_UNIT_INDEX" val="1_1_1"/>
  <p:tag name="KSO_WM_UNIT_LAYERLEVEL" val="1_1_1"/>
  <p:tag name="KSO_WM_UNIT_SUBTYPE" val="d"/>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1_2"/>
  <p:tag name="KSO_WM_UNIT_INDEX" val="1_1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2_1"/>
  <p:tag name="KSO_WM_UNIT_INDEX" val="1_2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2_2"/>
  <p:tag name="KSO_WM_UNIT_INDEX" val="1_2_2"/>
  <p:tag name="KSO_WM_UNIT_LAYERLEVEL" val="1_1_1"/>
  <p:tag name="KSO_WM_UNIT_SUBTYPE" val="d"/>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3_1"/>
  <p:tag name="KSO_WM_UNIT_INDEX" val="1_3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3_2"/>
  <p:tag name="KSO_WM_UNIT_INDEX" val="1_3_2"/>
  <p:tag name="KSO_WM_UNIT_LAYERLEVEL" val="1_1_1"/>
  <p:tag name="KSO_WM_UNIT_SUBTYPE" val="d"/>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4_1"/>
  <p:tag name="KSO_WM_UNIT_INDEX" val="1_4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4_2"/>
  <p:tag name="KSO_WM_UNIT_INDEX" val="1_4_2"/>
  <p:tag name="KSO_WM_UNIT_LAYERLEVEL" val="1_1_1"/>
  <p:tag name="KSO_WM_UNIT_SUBTYPE" val="d"/>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6_1"/>
  <p:tag name="KSO_WM_UNIT_INDEX" val="1_6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6_2"/>
  <p:tag name="KSO_WM_UNIT_INDEX" val="1_6_2"/>
  <p:tag name="KSO_WM_UNIT_LAYERLEVEL" val="1_1_1"/>
  <p:tag name="KSO_WM_UNIT_SUBTYPE" val="d"/>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5_1"/>
  <p:tag name="KSO_WM_UNIT_INDEX" val="1_5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5_2"/>
  <p:tag name="KSO_WM_UNIT_INDEX" val="1_5_2"/>
  <p:tag name="KSO_WM_UNIT_LAYERLEVEL" val="1_1_1"/>
  <p:tag name="KSO_WM_UNIT_SUBTYPE" val="d"/>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8.xml><?xml version="1.0" encoding="utf-8"?>
<p:tagLst xmlns:p="http://schemas.openxmlformats.org/presentationml/2006/main">
  <p:tag name="KSO_WM_BEAUTIFY_FLAG" val="#wm#"/>
  <p:tag name="KSO_WM_DIAGRAM_GROUP_CODE" val="l1-1"/>
  <p:tag name="KSO_WM_SLIDE_DIAGTYPE" val="l"/>
  <p:tag name="KSO_WM_SLIDE_ID" val="custom2023099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39.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1"/>
  <p:tag name="KSO_WM_UNIT_TYPE" val="e"/>
  <p:tag name="KSO_WM_UNIT_VALUE" val="13"/>
</p:tagLst>
</file>

<file path=ppt/tags/tag241.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1"/>
  <p:tag name="KSO_WM_UNIT_INDEX" val="1_4_1"/>
  <p:tag name="KSO_WM_UNIT_LAYERLEVEL" val="1_1_1"/>
  <p:tag name="KSO_WM_UNIT_LINE_FORE_SCHEMECOLOR_INDEX" val="7"/>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2"/>
  <p:tag name="KSO_WM_UNIT_INDEX" val="1_4_2"/>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1"/>
  <p:tag name="KSO_WM_UNIT_INDEX" val="1_5_1"/>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2"/>
  <p:tag name="KSO_WM_UNIT_INDEX" val="1_5_2"/>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1"/>
  <p:tag name="KSO_WM_UNIT_INDEX" val="1_6_1"/>
  <p:tag name="KSO_WM_UNIT_LAYERLEVEL" val="1_1_1"/>
  <p:tag name="KSO_WM_UNIT_LINE_FORE_SCHEMECOLOR_INDEX" val="7"/>
  <p:tag name="KSO_WM_UNIT_TYPE" val="l_h_i"/>
</p:tagLst>
</file>

<file path=ppt/tags/tag26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2"/>
  <p:tag name="KSO_WM_UNIT_INDEX" val="1_6_2"/>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1"/>
  <p:tag name="KSO_WM_UNIT_INDEX" val="1_1_1"/>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2"/>
  <p:tag name="KSO_WM_UNIT_INDEX" val="1_1_2"/>
  <p:tag name="KSO_WM_UNIT_LAYERLEVEL" val="1_1_1"/>
  <p:tag name="KSO_WM_UNIT_TYPE" val="l_h_i"/>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6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1"/>
  <p:tag name="KSO_WM_UNIT_INDEX" val="1_2_1"/>
  <p:tag name="KSO_WM_UNIT_LAYERLEVEL" val="1_1_1"/>
  <p:tag name="KSO_WM_UNIT_LINE_FORE_SCHEMECOLOR_INDEX" val="7"/>
  <p:tag name="KSO_WM_UNIT_TYPE" val="l_h_i"/>
</p:tagLst>
</file>

<file path=ppt/tags/tag26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2"/>
  <p:tag name="KSO_WM_UNIT_INDEX" val="1_2_2"/>
  <p:tag name="KSO_WM_UNIT_LAYERLEVEL" val="1_1_1"/>
  <p:tag name="KSO_WM_UNIT_TYPE" val="l_h_i"/>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6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1"/>
  <p:tag name="KSO_WM_UNIT_INDEX" val="1_3_1"/>
  <p:tag name="KSO_WM_UNIT_LAYERLEVEL" val="1_1_1"/>
  <p:tag name="KSO_WM_UNIT_TYPE" val="l_h_i"/>
</p:tagLst>
</file>

<file path=ppt/tags/tag27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2"/>
  <p:tag name="KSO_WM_UNIT_INDEX" val="1_3_2"/>
  <p:tag name="KSO_WM_UNIT_LAYERLEVEL" val="1_1_1"/>
  <p:tag name="KSO_WM_UNIT_TYPE" val="l_h_i"/>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72.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2"/>
  <p:tag name="KSO_WM_UNIT_TYPE" val="e"/>
  <p:tag name="KSO_WM_UNIT_VALUE" val="13"/>
</p:tagLst>
</file>

<file path=ppt/tags/tag274.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7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7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7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8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8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8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8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8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8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9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9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9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9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9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9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9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9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3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0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0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30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3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0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3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3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3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3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1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3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3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3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3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31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3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32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32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3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32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32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3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32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32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3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3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3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3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33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33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3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33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33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3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33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34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34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3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34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34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3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34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3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34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34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35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35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35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3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57.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358.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3"/>
  <p:tag name="KSO_WM_UNIT_TYPE" val="e"/>
  <p:tag name="KSO_WM_UNIT_VALUE" val="13"/>
</p:tagLst>
</file>

<file path=ppt/tags/tag359.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3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5*l_h_i*1_1_1"/>
  <p:tag name="KSO_WM_UNIT_INDEX" val="1_1_1"/>
  <p:tag name="KSO_WM_UNIT_LAYERLEVEL" val="1_1_1"/>
  <p:tag name="KSO_WM_UNIT_TYPE" val="l_h_i"/>
</p:tagLst>
</file>

<file path=ppt/tags/tag3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3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5*l_h_i*1_1_2"/>
  <p:tag name="KSO_WM_UNIT_INDEX" val="1_1_2"/>
  <p:tag name="KSO_WM_UNIT_LAYERLEVEL" val="1_1_1"/>
  <p:tag name="KSO_WM_UNIT_TYPE" val="l_h_i"/>
</p:tagLst>
</file>

<file path=ppt/tags/tag36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5*l_h_i*1_2_1"/>
  <p:tag name="KSO_WM_UNIT_INDEX" val="1_2_1"/>
  <p:tag name="KSO_WM_UNIT_LAYERLEVEL" val="1_1_1"/>
  <p:tag name="KSO_WM_UNIT_TYPE" val="l_h_i"/>
</p:tagLst>
</file>

<file path=ppt/tags/tag3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36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5*l_h_i*1_2_2"/>
  <p:tag name="KSO_WM_UNIT_INDEX" val="1_2_2"/>
  <p:tag name="KSO_WM_UNIT_LAYERLEVEL" val="1_1_1"/>
  <p:tag name="KSO_WM_UNIT_TYPE" val="l_h_i"/>
</p:tagLst>
</file>

<file path=ppt/tags/tag36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5*l_h_i*1_3_1"/>
  <p:tag name="KSO_WM_UNIT_INDEX" val="1_3_1"/>
  <p:tag name="KSO_WM_UNIT_LAYERLEVEL" val="1_1_1"/>
  <p:tag name="KSO_WM_UNIT_TYPE" val="l_h_i"/>
</p:tagLst>
</file>

<file path=ppt/tags/tag3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36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5*l_h_i*1_3_2"/>
  <p:tag name="KSO_WM_UNIT_INDEX" val="1_3_2"/>
  <p:tag name="KSO_WM_UNIT_LAYERLEVEL" val="1_1_1"/>
  <p:tag name="KSO_WM_UNIT_TYPE" val="l_h_i"/>
</p:tagLst>
</file>

<file path=ppt/tags/tag36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5*l_h_i*1_4_1"/>
  <p:tag name="KSO_WM_UNIT_INDEX" val="1_4_1"/>
  <p:tag name="KSO_WM_UNIT_LAYERLEVEL" val="1_1_1"/>
  <p:tag name="KSO_WM_UNIT_TYPE" val="l_h_i"/>
</p:tagLst>
</file>

<file path=ppt/tags/tag3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37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5*l_h_i*1_4_2"/>
  <p:tag name="KSO_WM_UNIT_INDEX" val="1_4_2"/>
  <p:tag name="KSO_WM_UNIT_LAYERLEVEL" val="1_1_1"/>
  <p:tag name="KSO_WM_UNIT_TYPE" val="l_h_i"/>
</p:tagLst>
</file>

<file path=ppt/tags/tag372.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HIGHLIGHT" val="0"/>
  <p:tag name="KSO_WM_UNIT_ID" val="diagram20231354_5*l_h_i*1_5_1"/>
  <p:tag name="KSO_WM_UNIT_INDEX" val="1_5_1"/>
  <p:tag name="KSO_WM_UNIT_LAYERLEVEL" val="1_1_1"/>
  <p:tag name="KSO_WM_UNIT_TYPE" val="l_h_i"/>
</p:tagLst>
</file>

<file path=ppt/tags/tag3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5_1"/>
  <p:tag name="KSO_WM_UNIT_INDEX" val="1_5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374.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HIGHLIGHT" val="0"/>
  <p:tag name="KSO_WM_UNIT_ID" val="diagram20231354_5*l_h_i*1_5_2"/>
  <p:tag name="KSO_WM_UNIT_INDEX" val="1_5_2"/>
  <p:tag name="KSO_WM_UNIT_LAYERLEVEL" val="1_1_1"/>
  <p:tag name="KSO_WM_UNIT_TYPE" val="l_h_i"/>
</p:tagLst>
</file>

<file path=ppt/tags/tag37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10"/>
  <p:tag name="KSO_WM_UNIT_HIGHLIGHT" val="0"/>
  <p:tag name="KSO_WM_UNIT_ID" val="diagram20231354_5*l_h_i*1_6_1"/>
  <p:tag name="KSO_WM_UNIT_INDEX" val="1_6_1"/>
  <p:tag name="KSO_WM_UNIT_LAYERLEVEL" val="1_1_1"/>
  <p:tag name="KSO_WM_UNIT_TYPE" val="l_h_i"/>
</p:tagLst>
</file>

<file path=ppt/tags/tag3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6_1"/>
  <p:tag name="KSO_WM_UNIT_INDEX" val="1_6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37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10"/>
  <p:tag name="KSO_WM_UNIT_HIGHLIGHT" val="0"/>
  <p:tag name="KSO_WM_UNIT_ID" val="diagram20231354_5*l_h_i*1_6_2"/>
  <p:tag name="KSO_WM_UNIT_INDEX" val="1_6_2"/>
  <p:tag name="KSO_WM_UNIT_LAYERLEVEL" val="1_1_1"/>
  <p:tag name="KSO_WM_UNIT_TYPE" val="l_h_i"/>
</p:tagLst>
</file>

<file path=ppt/tags/tag3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37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38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381.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3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3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3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3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38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38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38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3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9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3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39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3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9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39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39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3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9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39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40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4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40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37">
      <a:dk1>
        <a:sysClr val="windowText" lastClr="000000"/>
      </a:dk1>
      <a:lt1>
        <a:sysClr val="window" lastClr="FFFFFF"/>
      </a:lt1>
      <a:dk2>
        <a:srgbClr val="44546A"/>
      </a:dk2>
      <a:lt2>
        <a:srgbClr val="FDFAF5"/>
      </a:lt2>
      <a:accent1>
        <a:srgbClr val="F3BB28"/>
      </a:accent1>
      <a:accent2>
        <a:srgbClr val="D9C573"/>
      </a:accent2>
      <a:accent3>
        <a:srgbClr val="B6B679"/>
      </a:accent3>
      <a:accent4>
        <a:srgbClr val="94A87F"/>
      </a:accent4>
      <a:accent5>
        <a:srgbClr val="719985"/>
      </a:accent5>
      <a:accent6>
        <a:srgbClr val="4F8A8B"/>
      </a:accent6>
      <a:hlink>
        <a:srgbClr val="0563C1"/>
      </a:hlink>
      <a:folHlink>
        <a:srgbClr val="954F72"/>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6"/>
        </a:solidFill>
        <a:ln>
          <a:noFill/>
        </a:ln>
      </a:spPr>
      <a:bodyPr rtlCol="0" anchor="ctr"/>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err="1" smtClean="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1</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微软雅黑</vt:lpstr>
      <vt:lpstr>Calibri Light</vt:lpstr>
      <vt:lpstr>Wingdings</vt:lpstr>
      <vt:lpstr>Office Theme</vt:lpstr>
      <vt:lpstr>财产属于谁</vt:lpstr>
      <vt:lpstr>目录</vt:lpstr>
      <vt:lpstr>财产权的定义</vt:lpstr>
      <vt:lpstr>财产权的含义</vt:lpstr>
      <vt:lpstr>财产权的法律保护</vt:lpstr>
      <vt:lpstr>财产权的种类</vt:lpstr>
      <vt:lpstr>财产权的归属</vt:lpstr>
      <vt:lpstr>个人财产权</vt:lpstr>
      <vt:lpstr>共有财产权</vt:lpstr>
      <vt:lpstr>集体财产权</vt:lpstr>
      <vt:lpstr>国家财产权</vt:lpstr>
      <vt:lpstr>财产权的取得与丧失</vt:lpstr>
      <vt:lpstr>原始取得</vt:lpstr>
      <vt:lpstr>继受取得</vt:lpstr>
      <vt:lpstr>财产权的丧失</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2024-08-29T12:22:37.609</cp:lastPrinted>
  <dcterms:created xsi:type="dcterms:W3CDTF">2024-08-29T04:22:37Z</dcterms:created>
  <dcterms:modified xsi:type="dcterms:W3CDTF">2024-08-29T04:22:40Z</dcterms:modified>
</cp:coreProperties>
</file>