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8F6F12-3FA9-4CA3-9EAE-C4FE1565F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C639D-C2AF-46FC-880F-E3F6188DA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4FBE8B-D554-4337-9606-23B3B1CB4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F9DDCC-63F0-4631-B027-D006811F72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CEA13D-5F52-4705-BC46-0C257A6FC6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3D986D-0B76-4F0C-9CE2-F9BBDAE93F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CCF45D-0041-422D-A48C-43B62F7277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4272A0-5B42-4803-947A-D66D8E18B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324B77-6FDE-48E9-8100-F17EDE64E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4DCF9-5277-4492-975E-F74B34292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D00D7-BCDC-4CE1-86FF-8802EDD53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4130103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大气污染时空分布特征与演变规律</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绪论：阐述大气污染时空分布的研究意义和目的。
 方法与数据：介绍大气污染时空分布研究的方法和数据来源。
 结果展示：呈现时序特征、空间格局及演变规律分析的结果。
 影响因素：分析影响大气污染时空分布的自然和人为因素。
 污染特征：剖析不同区域、不同污染物的时空分布特点。
 演变趋势：阐述大气污染时空分布随时间变化的总体趋势。
 预测与展望：预测大气污染时空分布的未来变化趋势。
 结论与建议：总结研究结论并提出减缓大气污染的政策建议。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绪论：阐述大气污染时空分布的研究意义和目的。</a:t>
            </a:r>
          </a:p>
        </p:txBody>
      </p:sp>
      <p:sp>
        <p:nvSpPr>
          <p:cNvPr id="3" name="Subtitle 2"/>
          <p:cNvSpPr>
            <a:spLocks noGrp="1"/>
          </p:cNvSpPr>
          <p:nvPr>
            <p:ph type="subTitle" idx="1"/>
          </p:nvPr>
        </p:nvSpPr>
        <p:spPr/>
        <p:txBody>
          <a:bodyPr/>
          <a:lstStyle/>
          <a:p>
            <a:r>
              <a:t>大气污染时空分布特征与演变规律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绪论：阐述大气污染时空分布的研究意义和目的。</a:t>
            </a:r>
          </a:p>
        </p:txBody>
      </p:sp>
      <p:sp>
        <p:nvSpPr>
          <p:cNvPr id="3" name="Text Placeholder 2"/>
          <p:cNvSpPr>
            <a:spLocks noGrp="1"/>
          </p:cNvSpPr>
          <p:nvPr>
            <p:ph type="body" idx="1"/>
          </p:nvPr>
        </p:nvSpPr>
        <p:spPr/>
        <p:txBody>
          <a:bodyPr/>
          <a:lstStyle/>
          <a:p>
            <a:r>
              <a:t>大气污染时空分布研究的意义</a:t>
            </a:r>
          </a:p>
        </p:txBody>
      </p:sp>
      <p:sp>
        <p:nvSpPr>
          <p:cNvPr id="4" name="Content Placeholder 3"/>
          <p:cNvSpPr>
            <a:spLocks noGrp="1"/>
          </p:cNvSpPr>
          <p:nvPr>
            <p:ph sz="half" idx="2"/>
          </p:nvPr>
        </p:nvSpPr>
        <p:spPr/>
        <p:txBody>
          <a:bodyPr/>
          <a:lstStyle/>
          <a:p>
            <a:r>
              <a:t>1. 大气污染时空分布研究有助于揭示大气污染物的来源、输送、转化过程，为大气污染防治提供科学依据。</a:t>
            </a:r>
          </a:p>
          <a:p>
            <a:r>
              <a:t>2. 大气污染时空分布研究有助于评估大气污染对环境和人体健康的影响，为大气环境质量管理提供决策支持。</a:t>
            </a:r>
          </a:p>
          <a:p>
            <a:r>
              <a:t>3. 大气污染时空分布研究有助于预测未来大气污染变化趋势，为制定大气污染防治策略提供参考。</a:t>
            </a:r>
          </a:p>
        </p:txBody>
      </p:sp>
      <p:sp>
        <p:nvSpPr>
          <p:cNvPr id="5" name="Text Placeholder 4"/>
          <p:cNvSpPr>
            <a:spLocks noGrp="1"/>
          </p:cNvSpPr>
          <p:nvPr>
            <p:ph type="body" idx="3"/>
          </p:nvPr>
        </p:nvSpPr>
        <p:spPr/>
        <p:txBody>
          <a:bodyPr/>
          <a:lstStyle/>
          <a:p>
            <a:r>
              <a:t>大气污染时空分布研究的目的</a:t>
            </a:r>
          </a:p>
        </p:txBody>
      </p:sp>
      <p:sp>
        <p:nvSpPr>
          <p:cNvPr id="6" name="Content Placeholder 5"/>
          <p:cNvSpPr>
            <a:spLocks noGrp="1"/>
          </p:cNvSpPr>
          <p:nvPr>
            <p:ph sz="half" idx="4"/>
          </p:nvPr>
        </p:nvSpPr>
        <p:spPr/>
        <p:txBody>
          <a:bodyPr/>
          <a:lstStyle/>
          <a:p>
            <a:r>
              <a:t>1. 确定大气污染物在时空上的分布规律，包括污染物浓度、污染物类型、污染物来源等。</a:t>
            </a:r>
          </a:p>
          <a:p>
            <a:r>
              <a:t>2. 分析大气污染时空分布变化的原因，包括自然因素和人为因素等。</a:t>
            </a:r>
          </a:p>
          <a:p>
            <a:r>
              <a:t>3. 预测未来大气污染变化趋势，为大气污染防治提供科学依据。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方法与数据：介绍大气污染时空分布研究的方法和数据来源。</a:t>
            </a:r>
          </a:p>
        </p:txBody>
      </p:sp>
      <p:sp>
        <p:nvSpPr>
          <p:cNvPr id="3" name="Subtitle 2"/>
          <p:cNvSpPr>
            <a:spLocks noGrp="1"/>
          </p:cNvSpPr>
          <p:nvPr>
            <p:ph type="subTitle" idx="1"/>
          </p:nvPr>
        </p:nvSpPr>
        <p:spPr/>
        <p:txBody>
          <a:bodyPr/>
          <a:lstStyle/>
          <a:p>
            <a:r>
              <a:t>大气污染时空分布特征与演变规律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方法与数据：介绍大气污染时空分布研究的方法和数据来源。</a:t>
            </a:r>
          </a:p>
        </p:txBody>
      </p:sp>
      <p:sp>
        <p:nvSpPr>
          <p:cNvPr id="3" name="Text Placeholder 2"/>
          <p:cNvSpPr>
            <a:spLocks noGrp="1"/>
          </p:cNvSpPr>
          <p:nvPr>
            <p:ph type="body" idx="1"/>
          </p:nvPr>
        </p:nvSpPr>
        <p:spPr/>
        <p:txBody>
          <a:bodyPr/>
          <a:lstStyle/>
          <a:p>
            <a:r>
              <a:t>研究区域：</a:t>
            </a:r>
          </a:p>
        </p:txBody>
      </p:sp>
      <p:sp>
        <p:nvSpPr>
          <p:cNvPr id="4" name="Content Placeholder 3"/>
          <p:cNvSpPr>
            <a:spLocks noGrp="1"/>
          </p:cNvSpPr>
          <p:nvPr>
            <p:ph sz="half" idx="2"/>
          </p:nvPr>
        </p:nvSpPr>
        <p:spPr/>
        <p:txBody>
          <a:bodyPr/>
          <a:lstStyle/>
          <a:p>
            <a:r>
              <a:t>1. 大气污染时空分布研究区域为华北地区，包括京津冀区域，山东，河南，山西等省份，面积约为154万平方公里。</a:t>
            </a:r>
          </a:p>
          <a:p>
            <a:r>
              <a:t>2. 该区域是我国大气污染最严重的地区之一，近年来大气污染问题日益突出，严重影响了区域环境质量和居民健康。</a:t>
            </a:r>
          </a:p>
          <a:p>
            <a:r>
              <a:t>3. 区域内经济发展水平较高，能源消耗大，工业和交通运输排放是造成大气污染的主要来源。</a:t>
            </a:r>
          </a:p>
        </p:txBody>
      </p:sp>
      <p:sp>
        <p:nvSpPr>
          <p:cNvPr id="5" name="Text Placeholder 4"/>
          <p:cNvSpPr>
            <a:spLocks noGrp="1"/>
          </p:cNvSpPr>
          <p:nvPr>
            <p:ph type="body" idx="3"/>
          </p:nvPr>
        </p:nvSpPr>
        <p:spPr/>
        <p:txBody>
          <a:bodyPr/>
          <a:lstStyle/>
          <a:p>
            <a:r>
              <a:t>数据来源：</a:t>
            </a:r>
          </a:p>
        </p:txBody>
      </p:sp>
      <p:sp>
        <p:nvSpPr>
          <p:cNvPr id="6" name="Content Placeholder 5"/>
          <p:cNvSpPr>
            <a:spLocks noGrp="1"/>
          </p:cNvSpPr>
          <p:nvPr>
            <p:ph sz="half" idx="4"/>
          </p:nvPr>
        </p:nvSpPr>
        <p:spPr/>
        <p:txBody>
          <a:bodyPr/>
          <a:lstStyle/>
          <a:p>
            <a:r>
              <a:t>1. 大气污染时空分布研究数据主要来源于中国环境监测总站和各省市环境监测站，包括空气质量监测数据、气象数据、土地利用数据、人口数据等。</a:t>
            </a:r>
          </a:p>
          <a:p>
            <a:r>
              <a:t>2. 空气质量监测数据包括PM2.5、PM10、SO2、NO2、CO、O3等主要大气污染物浓度数据，数据采集频率为每小时。</a:t>
            </a:r>
          </a:p>
          <a:p>
            <a:r>
              <a:t>3. 气象数据包括温度、湿度、气压、风向、风速等气象要素数据，数据采集频率为每小时。</a:t>
            </a:r>
          </a:p>
          <a:p>
            <a:r>
              <a:t>4. 土地利用数据包括土地利用类型、土地利用强度等数据，数据采集频率为每隔几年。</a:t>
            </a:r>
          </a:p>
          <a:p>
            <a:r>
              <a:t>5. 人口数据包括人口数量、人口密度等数据，数据采集频率为每隔几年。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方法与数据：介绍大气污染时空分布研究的方法和数据来源。</a:t>
            </a:r>
          </a:p>
        </p:txBody>
      </p:sp>
      <p:sp>
        <p:nvSpPr>
          <p:cNvPr id="3" name="Text Placeholder 2"/>
          <p:cNvSpPr>
            <a:spLocks noGrp="1"/>
          </p:cNvSpPr>
          <p:nvPr>
            <p:ph type="body" idx="1"/>
          </p:nvPr>
        </p:nvSpPr>
        <p:spPr/>
        <p:txBody>
          <a:bodyPr/>
          <a:lstStyle/>
          <a:p>
            <a:r>
              <a:t>研究方法：</a:t>
            </a:r>
          </a:p>
        </p:txBody>
      </p:sp>
      <p:sp>
        <p:nvSpPr>
          <p:cNvPr id="4" name="Content Placeholder 3"/>
          <p:cNvSpPr>
            <a:spLocks noGrp="1"/>
          </p:cNvSpPr>
          <p:nvPr>
            <p:ph sz="half" idx="2"/>
          </p:nvPr>
        </p:nvSpPr>
        <p:spPr/>
        <p:txBody>
          <a:bodyPr/>
          <a:lstStyle/>
          <a:p>
            <a:r>
              <a:t>1. 大气污染时空分布研究方法主要包括统计分析、空间分析、时间序列分析等。</a:t>
            </a:r>
          </a:p>
          <a:p>
            <a:r>
              <a:t>2. 统计分析方法主要用于分析大气污染物浓度水平、变化趋势、空间分布特征等。</a:t>
            </a:r>
          </a:p>
          <a:p>
            <a:r>
              <a:t>3. 空间分析方法主要用于分析大气污染物的空间分布特征，识别大气污染热点区域。</a:t>
            </a:r>
          </a:p>
          <a:p>
            <a:r>
              <a:t>4. 时间序列分析方法主要用于分析大气污染物浓度的时间变化规律，建立大气污染物浓度预测模型。</a:t>
            </a:r>
          </a:p>
        </p:txBody>
      </p:sp>
      <p:sp>
        <p:nvSpPr>
          <p:cNvPr id="5" name="Text Placeholder 4"/>
          <p:cNvSpPr>
            <a:spLocks noGrp="1"/>
          </p:cNvSpPr>
          <p:nvPr>
            <p:ph type="body" idx="3"/>
          </p:nvPr>
        </p:nvSpPr>
        <p:spPr/>
        <p:txBody>
          <a:bodyPr/>
          <a:lstStyle/>
          <a:p>
            <a:r>
              <a:t>模型与算法：</a:t>
            </a:r>
          </a:p>
        </p:txBody>
      </p:sp>
      <p:sp>
        <p:nvSpPr>
          <p:cNvPr id="6" name="Content Placeholder 5"/>
          <p:cNvSpPr>
            <a:spLocks noGrp="1"/>
          </p:cNvSpPr>
          <p:nvPr>
            <p:ph sz="half" idx="4"/>
          </p:nvPr>
        </p:nvSpPr>
        <p:spPr/>
        <p:txBody>
          <a:bodyPr/>
          <a:lstStyle/>
          <a:p>
            <a:r>
              <a:t>1. 大气污染时空分布研究模型与算法主要包括污染物排放清单、大气传输模型、大气化学模型等。</a:t>
            </a:r>
          </a:p>
          <a:p>
            <a:r>
              <a:t>2. 污染物排放清单主要用于估算区域内不同行业、不同污染源的大气污染物排放量。</a:t>
            </a:r>
          </a:p>
          <a:p>
            <a:r>
              <a:t>3. 大气传输模型主要用于模拟大气污染物在区域内的传输过程，评估不同污染源对区域大气污染的影响。</a:t>
            </a:r>
          </a:p>
          <a:p>
            <a:r>
              <a:t>4. 大气化学模型主要用于模拟大气污染物在大气中的化学反应过程，评估大气污染物对区域环境质量的影响。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方法与数据：介绍大气污染时空分布研究的方法和数据来源。</a:t>
            </a:r>
          </a:p>
        </p:txBody>
      </p:sp>
      <p:sp>
        <p:nvSpPr>
          <p:cNvPr id="3" name="Content Placeholder 2"/>
          <p:cNvSpPr>
            <a:spLocks noGrp="1"/>
          </p:cNvSpPr>
          <p:nvPr>
            <p:ph sz="half" idx="2"/>
          </p:nvPr>
        </p:nvSpPr>
        <p:spPr/>
        <p:txBody>
          <a:bodyPr/>
          <a:lstStyle/>
          <a:p>
            <a:r>
              <a:t>1. 大气污染时空分布研究典型案例主要包括京津冀区域大气污染综合治理、长三角区域大气污染联防联控、珠三角区域大气污染协同治理等。</a:t>
            </a:r>
          </a:p>
          <a:p>
            <a:r>
              <a:t>2. 京津冀区域大气污染综合治理案例中，通过实施大气污染物减排措施，区域内PM2.5浓度大幅下降，空气质量明显改善。</a:t>
            </a:r>
          </a:p>
          <a:p>
            <a:r>
              <a:t>3. 长三角区域大气污染联防联控案例中，通过建立区域协同治理机制，区域内大气污染物浓度有效下降，空气质量有所改善。</a:t>
            </a:r>
          </a:p>
          <a:p>
            <a:r>
              <a:t>4. 珠三角区域大气污染协同治理案例中，通过实施大气污染物减排措施和区域协同治理措施，区域内大气污染物浓度大幅下降，空气质量明显改善。</a:t>
            </a:r>
          </a:p>
        </p:txBody>
      </p:sp>
      <p:sp>
        <p:nvSpPr>
          <p:cNvPr id="4" name="Text Placeholder 3"/>
          <p:cNvSpPr>
            <a:spLocks noGrp="1"/>
          </p:cNvSpPr>
          <p:nvPr>
            <p:ph type="body" idx="3"/>
          </p:nvPr>
        </p:nvSpPr>
        <p:spPr/>
        <p:txBody>
          <a:bodyPr/>
          <a:lstStyle/>
          <a:p>
            <a:r>
              <a:t>结论与建议：</a:t>
            </a:r>
          </a:p>
        </p:txBody>
      </p:sp>
      <p:sp>
        <p:nvSpPr>
          <p:cNvPr id="5" name="Content Placeholder 4"/>
          <p:cNvSpPr>
            <a:spLocks noGrp="1"/>
          </p:cNvSpPr>
          <p:nvPr>
            <p:ph sz="half" idx="4"/>
          </p:nvPr>
        </p:nvSpPr>
        <p:spPr/>
        <p:txBody>
          <a:bodyPr/>
          <a:lstStyle/>
          <a:p>
            <a:r>
              <a:t>1. 大气污染时空分布研究结论主要包括区域内大气污染现状、大气污染时空分布特征、大气污染成因分析、大气污染趋势预测等。</a:t>
            </a:r>
          </a:p>
          <a:p>
            <a:r>
              <a:t>2. 大气污染时空分布研究建议主要包括大气污染防治措施、大气污染监测预警措施、大气污染应急措施等。</a:t>
            </a:r>
          </a:p>
          <a:p>
            <a:r>
              <a:t>3. 大气污染防治措施主要包括调整产业结构、实施节能减排措施、推广清洁能源、加强环境保护等。</a:t>
            </a:r>
          </a:p>
          <a:p>
            <a:r>
              <a:t>4. 大气污染监测预警措施主要包括建立大气污染监测预警系统、开展大气污染预报预警、及时发布大气污染预警信息等。</a:t>
            </a:r>
          </a:p>
        </p:txBody>
      </p:sp>
      <p:sp>
        <p:nvSpPr>
          <p:cNvPr id="6" name="Text Placeholder 5"/>
          <p:cNvSpPr>
            <a:spLocks noGrp="1"/>
          </p:cNvSpPr>
          <p:nvPr>
            <p:ph type="body" idx="1"/>
          </p:nvPr>
        </p:nvSpPr>
        <p:spPr/>
        <p:txBody>
          <a:bodyPr/>
          <a:lstStyle/>
          <a:p>
            <a:r>
              <a:t>典型案例：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结果展示：呈现时序特征、空间格局及演变规律分析的结果。</a:t>
            </a:r>
          </a:p>
        </p:txBody>
      </p:sp>
      <p:sp>
        <p:nvSpPr>
          <p:cNvPr id="3" name="Subtitle 2"/>
          <p:cNvSpPr>
            <a:spLocks noGrp="1"/>
          </p:cNvSpPr>
          <p:nvPr>
            <p:ph type="subTitle" idx="1"/>
          </p:nvPr>
        </p:nvSpPr>
        <p:spPr/>
        <p:txBody>
          <a:bodyPr/>
          <a:lstStyle/>
          <a:p>
            <a:r>
              <a:t>大气污染时空分布特征与演变规律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结果展示：呈现时序特征、空间格局及演变规律分析的结果。</a:t>
            </a:r>
          </a:p>
        </p:txBody>
      </p:sp>
      <p:sp>
        <p:nvSpPr>
          <p:cNvPr id="3" name="Text Placeholder 2"/>
          <p:cNvSpPr>
            <a:spLocks noGrp="1"/>
          </p:cNvSpPr>
          <p:nvPr>
            <p:ph type="body" idx="1"/>
          </p:nvPr>
        </p:nvSpPr>
        <p:spPr/>
        <p:txBody>
          <a:bodyPr/>
          <a:lstStyle/>
          <a:p>
            <a:r>
              <a:t>大气污染时间特征变化</a:t>
            </a:r>
          </a:p>
        </p:txBody>
      </p:sp>
      <p:sp>
        <p:nvSpPr>
          <p:cNvPr id="4" name="Content Placeholder 3"/>
          <p:cNvSpPr>
            <a:spLocks noGrp="1"/>
          </p:cNvSpPr>
          <p:nvPr>
            <p:ph sz="half" idx="2"/>
          </p:nvPr>
        </p:nvSpPr>
        <p:spPr/>
        <p:txBody>
          <a:bodyPr/>
          <a:lstStyle/>
          <a:p>
            <a:r>
              <a:t>1.京津冀、长三角地区PM2.5浓度在2014至2021年总体呈下降趋势，与国家政策管控密切相关。</a:t>
            </a:r>
          </a:p>
          <a:p>
            <a:r>
              <a:t>2.华北、华东地区PM2.5月度浓度变化具有明显的季节性特征，冬季浓度较高，夏季浓度较低。</a:t>
            </a:r>
          </a:p>
          <a:p>
            <a:r>
              <a:t>3.个别区域PM2.5日浓度变化与气象条件密切相关，如京津冀、长三角地区冬季PM2.5浓度与气温、风速、降水等气象因素呈显著相关性。</a:t>
            </a:r>
          </a:p>
        </p:txBody>
      </p:sp>
      <p:sp>
        <p:nvSpPr>
          <p:cNvPr id="5" name="Text Placeholder 4"/>
          <p:cNvSpPr>
            <a:spLocks noGrp="1"/>
          </p:cNvSpPr>
          <p:nvPr>
            <p:ph type="body" idx="3"/>
          </p:nvPr>
        </p:nvSpPr>
        <p:spPr/>
        <p:txBody>
          <a:bodyPr/>
          <a:lstStyle/>
          <a:p>
            <a:r>
              <a:t>大气污染空间格局分析</a:t>
            </a:r>
          </a:p>
        </p:txBody>
      </p:sp>
      <p:sp>
        <p:nvSpPr>
          <p:cNvPr id="6" name="Content Placeholder 5"/>
          <p:cNvSpPr>
            <a:spLocks noGrp="1"/>
          </p:cNvSpPr>
          <p:nvPr>
            <p:ph sz="half" idx="4"/>
          </p:nvPr>
        </p:nvSpPr>
        <p:spPr/>
        <p:txBody>
          <a:bodyPr/>
          <a:lstStyle/>
          <a:p>
            <a:r>
              <a:t>1.大气污染物在全国各地存在显著差异，京津冀、长三角、珠三角等经济发达地区污染物浓度较高，而西藏、青海等西部地区污染物浓度较低。</a:t>
            </a:r>
          </a:p>
          <a:p>
            <a:r>
              <a:t>2.京津冀、长三角地区PM2.5、PM10、NO2、SO2等主要污染物浓度呈明显的空间聚集特征，但污染物种类不同，聚集区域略有差异。</a:t>
            </a:r>
          </a:p>
          <a:p>
            <a:r>
              <a:t>3.个别城市PM2.5浓度差异与城市人口密度、经济发展水平、能源结构等因素相关。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结果展示：呈现时序特征、空间格局及演变规律分析的结果。</a:t>
            </a:r>
          </a:p>
        </p:txBody>
      </p:sp>
      <p:sp>
        <p:nvSpPr>
          <p:cNvPr id="3" name="Content Placeholder 2"/>
          <p:cNvSpPr>
            <a:spLocks noGrp="1"/>
          </p:cNvSpPr>
          <p:nvPr>
            <p:ph sz="half" idx="2"/>
          </p:nvPr>
        </p:nvSpPr>
        <p:spPr/>
        <p:txBody>
          <a:bodyPr/>
          <a:lstStyle/>
          <a:p>
            <a:r>
              <a:t>1.京津冀、长三角地区SO2、NO2等污染物浓度在2014至2021年明显下降，与国家政策管控和区域联防联治 机制密切相关。</a:t>
            </a:r>
          </a:p>
          <a:p>
            <a:r>
              <a:t>2.个别城市污染物浓度变化与当地经济结构调整、能源结构优化、交通管制等措施密切相关。</a:t>
            </a:r>
          </a:p>
          <a:p>
            <a:r>
              <a:t>3.空气污染治理政策实施后， 京津冀、长三角地区PM2.5、O3峰值浓度和超标天数明显减少，表明治理措施卓有成效。</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大气污染演变规律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影响因素：分析影响大气污染时空分布的自然和人为因素。</a:t>
            </a:r>
          </a:p>
        </p:txBody>
      </p:sp>
      <p:sp>
        <p:nvSpPr>
          <p:cNvPr id="3" name="Subtitle 2"/>
          <p:cNvSpPr>
            <a:spLocks noGrp="1"/>
          </p:cNvSpPr>
          <p:nvPr>
            <p:ph type="subTitle" idx="1"/>
          </p:nvPr>
        </p:nvSpPr>
        <p:spPr/>
        <p:txBody>
          <a:bodyPr/>
          <a:lstStyle/>
          <a:p>
            <a:r>
              <a:t>大气污染时空分布特征与演变规律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影响因素：分析影响大气污染时空分布的自然和人为因素。</a:t>
            </a:r>
          </a:p>
        </p:txBody>
      </p:sp>
      <p:sp>
        <p:nvSpPr>
          <p:cNvPr id="3" name="Text Placeholder 2"/>
          <p:cNvSpPr>
            <a:spLocks noGrp="1"/>
          </p:cNvSpPr>
          <p:nvPr>
            <p:ph type="body" idx="1"/>
          </p:nvPr>
        </p:nvSpPr>
        <p:spPr/>
        <p:txBody>
          <a:bodyPr/>
          <a:lstStyle/>
          <a:p>
            <a:r>
              <a:t>大气环流的影响</a:t>
            </a:r>
          </a:p>
        </p:txBody>
      </p:sp>
      <p:sp>
        <p:nvSpPr>
          <p:cNvPr id="4" name="Content Placeholder 3"/>
          <p:cNvSpPr>
            <a:spLocks noGrp="1"/>
          </p:cNvSpPr>
          <p:nvPr>
            <p:ph sz="half" idx="2"/>
          </p:nvPr>
        </p:nvSpPr>
        <p:spPr/>
        <p:txBody>
          <a:bodyPr/>
          <a:lstStyle/>
          <a:p>
            <a:r>
              <a:t>1. 大气环流是全球性空气的流动，对大气污染的时空分布有很大的影响。</a:t>
            </a:r>
          </a:p>
          <a:p>
            <a:r>
              <a:t>2. 大气环流可以将污染物从一个地区输送到另一个地区，影响区域或全球范围内的污染物浓度。</a:t>
            </a:r>
          </a:p>
          <a:p>
            <a:r>
              <a:t>3. 大气环流中的反气旋会导致气团下沉，形成稳定的大气层，不利于污染物的扩散，容易导致污染物积累。</a:t>
            </a:r>
          </a:p>
        </p:txBody>
      </p:sp>
      <p:sp>
        <p:nvSpPr>
          <p:cNvPr id="5" name="Text Placeholder 4"/>
          <p:cNvSpPr>
            <a:spLocks noGrp="1"/>
          </p:cNvSpPr>
          <p:nvPr>
            <p:ph type="body" idx="3"/>
          </p:nvPr>
        </p:nvSpPr>
        <p:spPr/>
        <p:txBody>
          <a:bodyPr/>
          <a:lstStyle/>
          <a:p>
            <a:r>
              <a:t>天气条件的影响</a:t>
            </a:r>
          </a:p>
        </p:txBody>
      </p:sp>
      <p:sp>
        <p:nvSpPr>
          <p:cNvPr id="6" name="Content Placeholder 5"/>
          <p:cNvSpPr>
            <a:spLocks noGrp="1"/>
          </p:cNvSpPr>
          <p:nvPr>
            <p:ph sz="half" idx="4"/>
          </p:nvPr>
        </p:nvSpPr>
        <p:spPr/>
        <p:txBody>
          <a:bodyPr/>
          <a:lstStyle/>
          <a:p>
            <a:r>
              <a:t>1. 天气条件，如风速、风向、降水和气温，对大气污染的时空分布有很大的影响。</a:t>
            </a:r>
          </a:p>
          <a:p>
            <a:r>
              <a:t>2. 风速和风向可以影响污染物的扩散和输送，风速越大，风向越有利于污染物的扩散，则污染物浓度越低。</a:t>
            </a:r>
          </a:p>
          <a:p>
            <a:r>
              <a:t>3. 降水可以洗涤大气中的污染物，降低污染物浓度，但过多的降水也会导致径流和洪水，加剧污染物在水体中的扩散和输送。</a:t>
            </a:r>
          </a:p>
          <a:p>
            <a:r>
              <a:t>4. 气温影响大气中的化学反应速率，从而影响污染物的转化和生成。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影响因素：分析影响大气污染时空分布的自然和人为因素。</a:t>
            </a:r>
          </a:p>
        </p:txBody>
      </p:sp>
      <p:sp>
        <p:nvSpPr>
          <p:cNvPr id="3" name="Text Placeholder 2"/>
          <p:cNvSpPr>
            <a:spLocks noGrp="1"/>
          </p:cNvSpPr>
          <p:nvPr>
            <p:ph type="body" idx="1"/>
          </p:nvPr>
        </p:nvSpPr>
        <p:spPr/>
        <p:txBody>
          <a:bodyPr/>
          <a:lstStyle/>
          <a:p>
            <a:r>
              <a:t>地形的影响</a:t>
            </a:r>
          </a:p>
        </p:txBody>
      </p:sp>
      <p:sp>
        <p:nvSpPr>
          <p:cNvPr id="4" name="Content Placeholder 3"/>
          <p:cNvSpPr>
            <a:spLocks noGrp="1"/>
          </p:cNvSpPr>
          <p:nvPr>
            <p:ph sz="half" idx="2"/>
          </p:nvPr>
        </p:nvSpPr>
        <p:spPr/>
        <p:txBody>
          <a:bodyPr/>
          <a:lstStyle/>
          <a:p>
            <a:r>
              <a:t>1. 地形可以影响大气环流和天气条件，从而影响污染物的时空分布。</a:t>
            </a:r>
          </a:p>
          <a:p>
            <a:r>
              <a:t>2. 山区和盆地地形容易导致污染物积聚，不利于污染物的扩散，形成污染天气。</a:t>
            </a:r>
          </a:p>
          <a:p>
            <a:r>
              <a:t>3. 河流和湖泊等水体可以吸收和吸附污染物，但过多的污染物也会导致水体的富营养化和水质恶化。</a:t>
            </a:r>
          </a:p>
        </p:txBody>
      </p:sp>
      <p:sp>
        <p:nvSpPr>
          <p:cNvPr id="5" name="Text Placeholder 4"/>
          <p:cNvSpPr>
            <a:spLocks noGrp="1"/>
          </p:cNvSpPr>
          <p:nvPr>
            <p:ph type="body" idx="3"/>
          </p:nvPr>
        </p:nvSpPr>
        <p:spPr/>
        <p:txBody>
          <a:bodyPr/>
          <a:lstStyle/>
          <a:p>
            <a:r>
              <a:t>人为因素的影响</a:t>
            </a:r>
          </a:p>
        </p:txBody>
      </p:sp>
      <p:sp>
        <p:nvSpPr>
          <p:cNvPr id="6" name="Content Placeholder 5"/>
          <p:cNvSpPr>
            <a:spLocks noGrp="1"/>
          </p:cNvSpPr>
          <p:nvPr>
            <p:ph sz="half" idx="4"/>
          </p:nvPr>
        </p:nvSpPr>
        <p:spPr/>
        <p:txBody>
          <a:bodyPr/>
          <a:lstStyle/>
          <a:p>
            <a:r>
              <a:t>1. 人为因素是影响大气污染时空分布的主要因素之一，包括工业活动、交通运输、能源生产和使用等。</a:t>
            </a:r>
          </a:p>
          <a:p>
            <a:r>
              <a:t>2. 工业活动排放的大量污染物是造成大气污染的主要来源，包括二氧化硫、氮氧化物、颗粒物和挥发性有机物等。</a:t>
            </a:r>
          </a:p>
          <a:p>
            <a:r>
              <a:t>3. 交通运输是另一个重要的污染源，车辆尾气排放的污染物包括一氧化碳、氮氧化物、颗粒物和挥发性有机物等。</a:t>
            </a:r>
          </a:p>
          <a:p>
            <a:r>
              <a:t>4. 能源生产和使用过程中的污染物排放也是造成大气污染的重要原因，包括二氧化硫、氮氧化物和颗粒物等。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影响因素：分析影响大气污染时空分布的自然和人为因素。</a:t>
            </a:r>
          </a:p>
        </p:txBody>
      </p:sp>
      <p:sp>
        <p:nvSpPr>
          <p:cNvPr id="3" name="Content Placeholder 2"/>
          <p:cNvSpPr>
            <a:spLocks noGrp="1"/>
          </p:cNvSpPr>
          <p:nvPr>
            <p:ph sz="half" idx="2"/>
          </p:nvPr>
        </p:nvSpPr>
        <p:spPr/>
        <p:txBody>
          <a:bodyPr/>
          <a:lstStyle/>
          <a:p>
            <a:r>
              <a:t>1. 土地利用方式的变化对大气污染也有很大的影响，如森林砍伐、城市化和工业化等。</a:t>
            </a:r>
          </a:p>
          <a:p>
            <a:r>
              <a:t>2. 森林砍伐导致植被减少，地表反射率降低，吸收的太阳辐射增多，导致气温升高，不利于大气污染物的扩散。</a:t>
            </a:r>
          </a:p>
          <a:p>
            <a:r>
              <a:t>3. 城市化和工业化的进程导致人口和经济活动集中，污染物排放量增加，从而加剧了大气污染。</a:t>
            </a:r>
          </a:p>
        </p:txBody>
      </p:sp>
      <p:sp>
        <p:nvSpPr>
          <p:cNvPr id="4" name="Text Placeholder 3"/>
          <p:cNvSpPr>
            <a:spLocks noGrp="1"/>
          </p:cNvSpPr>
          <p:nvPr>
            <p:ph type="body" idx="3"/>
          </p:nvPr>
        </p:nvSpPr>
        <p:spPr/>
        <p:txBody>
          <a:bodyPr/>
          <a:lstStyle/>
          <a:p>
            <a:r>
              <a:t>气候变化的影响</a:t>
            </a:r>
          </a:p>
        </p:txBody>
      </p:sp>
      <p:sp>
        <p:nvSpPr>
          <p:cNvPr id="5" name="Content Placeholder 4"/>
          <p:cNvSpPr>
            <a:spLocks noGrp="1"/>
          </p:cNvSpPr>
          <p:nvPr>
            <p:ph sz="half" idx="4"/>
          </p:nvPr>
        </p:nvSpPr>
        <p:spPr/>
        <p:txBody>
          <a:bodyPr/>
          <a:lstStyle/>
          <a:p>
            <a:r>
              <a:t>1. 气候变化导致全球气温升高，大气环流发生改变，天气条件变得更加极端，对大气污染时空分布有很大的影响。</a:t>
            </a:r>
          </a:p>
          <a:p>
            <a:r>
              <a:t>2. 气候变化导致极端天气事件增多，如热浪、暴雨和干旱等，这些极端天气事件可以加剧大气污染，导致污染天气更加频繁和严重。</a:t>
            </a:r>
          </a:p>
          <a:p>
            <a:r>
              <a:t>3. 气候变化导致海平面上升，沿海地区容易受到洪水和海啸的侵袭，导致污染物在水体中的扩散和输送。</a:t>
            </a:r>
          </a:p>
        </p:txBody>
      </p:sp>
      <p:sp>
        <p:nvSpPr>
          <p:cNvPr id="6" name="Text Placeholder 5"/>
          <p:cNvSpPr>
            <a:spLocks noGrp="1"/>
          </p:cNvSpPr>
          <p:nvPr>
            <p:ph type="body" idx="1"/>
          </p:nvPr>
        </p:nvSpPr>
        <p:spPr/>
        <p:txBody>
          <a:bodyPr/>
          <a:lstStyle/>
          <a:p>
            <a:r>
              <a:t>土地利用的影响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污染特征：剖析不同区域、不同污染物的时空分布特点。</a:t>
            </a:r>
          </a:p>
        </p:txBody>
      </p:sp>
      <p:sp>
        <p:nvSpPr>
          <p:cNvPr id="3" name="Subtitle 2"/>
          <p:cNvSpPr>
            <a:spLocks noGrp="1"/>
          </p:cNvSpPr>
          <p:nvPr>
            <p:ph type="subTitle" idx="1"/>
          </p:nvPr>
        </p:nvSpPr>
        <p:spPr/>
        <p:txBody>
          <a:bodyPr/>
          <a:lstStyle/>
          <a:p>
            <a:r>
              <a:t>大气污染时空分布特征与演变规律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https://d.book118.com/075241301033011112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绪论：阐述大气污染时空分布的研究意义和目的。</vt:lpstr>
      <vt:lpstr> 绪论：阐述大气污染时空分布的研究意义和目的。</vt:lpstr>
      <vt:lpstr> 方法与数据：介绍大气污染时空分布研究的方法和数据来源。</vt:lpstr>
      <vt:lpstr>#. 方法与数据：介绍大气污染时空分布研究的方法和数据来源。</vt:lpstr>
      <vt:lpstr>#. 方法与数据：介绍大气污染时空分布研究的方法和数据来源。</vt:lpstr>
      <vt:lpstr>#. 方法与数据：介绍大气污染时空分布研究的方法和数据来源。</vt:lpstr>
      <vt:lpstr> 结果展示：呈现时序特征、空间格局及演变规律分析的结果。</vt:lpstr>
      <vt:lpstr> 结果展示：呈现时序特征、空间格局及演变规律分析的结果。</vt:lpstr>
      <vt:lpstr> 结果展示：呈现时序特征、空间格局及演变规律分析的结果。</vt:lpstr>
      <vt:lpstr> 影响因素：分析影响大气污染时空分布的自然和人为因素。</vt:lpstr>
      <vt:lpstr> 影响因素：分析影响大气污染时空分布的自然和人为因素。</vt:lpstr>
      <vt:lpstr> 影响因素：分析影响大气污染时空分布的自然和人为因素。</vt:lpstr>
      <vt:lpstr> 影响因素：分析影响大气污染时空分布的自然和人为因素。</vt:lpstr>
      <vt:lpstr> 污染特征：剖析不同区域、不同污染物的时空分布特点。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2024-09-18T08:39:47.050</cp:lastPrinted>
  <dcterms:created xsi:type="dcterms:W3CDTF">2024-09-18T00:39:47Z</dcterms:created>
  <dcterms:modified xsi:type="dcterms:W3CDTF">2024-09-18T00:39:49Z</dcterms:modified>
</cp:coreProperties>
</file>